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B005-4AD8-49C6-881E-CA7F7AE3803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328-BD88-4728-98BD-F30FAD8E1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3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B005-4AD8-49C6-881E-CA7F7AE3803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2328-BD88-4728-98BD-F30FAD8E1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2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lang="ru-RU" sz="360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Итоги приёма на обучение </a:t>
            </a:r>
            <a:br>
              <a:rPr lang="ru-RU" sz="360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</a:br>
            <a:r>
              <a:rPr lang="ru-RU" sz="360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по программам высшего образования в 2024 году</a:t>
            </a:r>
            <a:endParaRPr lang="ru-RU" sz="3600" dirty="0">
              <a:solidFill>
                <a:schemeClr val="bg1"/>
              </a:solidFill>
              <a:latin typeface="Montserrat ExtraBold" pitchFamily="2" charset="-52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1394A5-FFE4-4289-B3BE-B9F02ADC868E}"/>
</file>

<file path=customXml/itemProps2.xml><?xml version="1.0" encoding="utf-8"?>
<ds:datastoreItem xmlns:ds="http://schemas.openxmlformats.org/officeDocument/2006/customXml" ds:itemID="{E0527F1C-7B46-4A99-82F4-8D97216A78D3}"/>
</file>

<file path=customXml/itemProps3.xml><?xml version="1.0" encoding="utf-8"?>
<ds:datastoreItem xmlns:ds="http://schemas.openxmlformats.org/officeDocument/2006/customXml" ds:itemID="{0B976194-F543-4D8D-998A-BA561761CD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 ExtraBold</vt:lpstr>
      <vt:lpstr>Verdana</vt:lpstr>
      <vt:lpstr>Тема Office</vt:lpstr>
      <vt:lpstr>Итоги приёма на обучение  по программам высшего образования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приёма на обучение  по программам высшего образования в 2024 году</dc:title>
  <dc:creator>Куракова Галина Николаевна</dc:creator>
  <cp:lastModifiedBy>Куракова Галина Николаевна</cp:lastModifiedBy>
  <cp:revision>1</cp:revision>
  <dcterms:created xsi:type="dcterms:W3CDTF">2024-10-18T12:23:10Z</dcterms:created>
  <dcterms:modified xsi:type="dcterms:W3CDTF">2024-10-18T12:23:10Z</dcterms:modified>
</cp:coreProperties>
</file>