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6.xml" ContentType="application/vnd.ms-office.chartstyle+xml"/>
  <Override PartName="/ppt/charts/style5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colors4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524" r:id="rId3"/>
    <p:sldId id="538" r:id="rId4"/>
    <p:sldId id="554" r:id="rId5"/>
    <p:sldId id="553" r:id="rId6"/>
    <p:sldId id="540" r:id="rId7"/>
    <p:sldId id="541" r:id="rId8"/>
    <p:sldId id="542" r:id="rId9"/>
    <p:sldId id="547" r:id="rId10"/>
    <p:sldId id="546" r:id="rId11"/>
    <p:sldId id="552" r:id="rId12"/>
    <p:sldId id="550" r:id="rId13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FA"/>
    <a:srgbClr val="0064BE"/>
    <a:srgbClr val="14898F"/>
    <a:srgbClr val="F9423A"/>
    <a:srgbClr val="F3F5F7"/>
    <a:srgbClr val="FDFDFD"/>
    <a:srgbClr val="F9F9F9"/>
    <a:srgbClr val="BDC7D5"/>
    <a:srgbClr val="BEC6BB"/>
    <a:srgbClr val="5D6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5465" autoAdjust="0"/>
  </p:normalViewPr>
  <p:slideViewPr>
    <p:cSldViewPr snapToGrid="0">
      <p:cViewPr>
        <p:scale>
          <a:sx n="66" d="100"/>
          <a:sy n="66" d="100"/>
        </p:scale>
        <p:origin x="1061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алина Куракова" userId="228253a07f7af25a" providerId="LiveId" clId="{A8DA608F-4E74-498F-B441-7F2B93C44771}"/>
    <pc:docChg chg="undo redo custSel addSld delSld modSld sldOrd">
      <pc:chgData name="Галина Куракова" userId="228253a07f7af25a" providerId="LiveId" clId="{A8DA608F-4E74-498F-B441-7F2B93C44771}" dt="2024-07-14T16:59:07.115" v="3506" actId="12"/>
      <pc:docMkLst>
        <pc:docMk/>
      </pc:docMkLst>
      <pc:sldChg chg="addSp modSp">
        <pc:chgData name="Галина Куракова" userId="228253a07f7af25a" providerId="LiveId" clId="{A8DA608F-4E74-498F-B441-7F2B93C44771}" dt="2024-07-14T11:43:56.304" v="1822"/>
        <pc:sldMkLst>
          <pc:docMk/>
          <pc:sldMk cId="3141470806" sldId="257"/>
        </pc:sldMkLst>
        <pc:spChg chg="add mod">
          <ac:chgData name="Галина Куракова" userId="228253a07f7af25a" providerId="LiveId" clId="{A8DA608F-4E74-498F-B441-7F2B93C44771}" dt="2024-07-14T11:43:56.304" v="1822"/>
          <ac:spMkLst>
            <pc:docMk/>
            <pc:sldMk cId="3141470806" sldId="257"/>
            <ac:spMk id="13" creationId="{EADA476F-EDEB-411E-9182-8D39C37DB572}"/>
          </ac:spMkLst>
        </pc:spChg>
      </pc:sldChg>
      <pc:sldChg chg="addSp modSp">
        <pc:chgData name="Галина Куракова" userId="228253a07f7af25a" providerId="LiveId" clId="{A8DA608F-4E74-498F-B441-7F2B93C44771}" dt="2024-07-14T11:44:02.044" v="1823"/>
        <pc:sldMkLst>
          <pc:docMk/>
          <pc:sldMk cId="2995566702" sldId="268"/>
        </pc:sldMkLst>
        <pc:spChg chg="add mod">
          <ac:chgData name="Галина Куракова" userId="228253a07f7af25a" providerId="LiveId" clId="{A8DA608F-4E74-498F-B441-7F2B93C44771}" dt="2024-07-14T11:44:02.044" v="1823"/>
          <ac:spMkLst>
            <pc:docMk/>
            <pc:sldMk cId="2995566702" sldId="268"/>
            <ac:spMk id="8" creationId="{106C5D62-2D4C-4F1D-AFDC-6B9D3B98E051}"/>
          </ac:spMkLst>
        </pc:spChg>
      </pc:sldChg>
      <pc:sldChg chg="addSp delSp modSp mod">
        <pc:chgData name="Галина Куракова" userId="228253a07f7af25a" providerId="LiveId" clId="{A8DA608F-4E74-498F-B441-7F2B93C44771}" dt="2024-07-14T16:29:18.320" v="3323" actId="948"/>
        <pc:sldMkLst>
          <pc:docMk/>
          <pc:sldMk cId="1626400288" sldId="482"/>
        </pc:sldMkLst>
        <pc:spChg chg="ord">
          <ac:chgData name="Галина Куракова" userId="228253a07f7af25a" providerId="LiveId" clId="{A8DA608F-4E74-498F-B441-7F2B93C44771}" dt="2024-07-14T15:38:03.746" v="3285" actId="167"/>
          <ac:spMkLst>
            <pc:docMk/>
            <pc:sldMk cId="1626400288" sldId="482"/>
            <ac:spMk id="11" creationId="{00000000-0000-0000-0000-000000000000}"/>
          </ac:spMkLst>
        </pc:spChg>
        <pc:spChg chg="ord">
          <ac:chgData name="Галина Куракова" userId="228253a07f7af25a" providerId="LiveId" clId="{A8DA608F-4E74-498F-B441-7F2B93C44771}" dt="2024-07-14T15:38:00.551" v="3284" actId="167"/>
          <ac:spMkLst>
            <pc:docMk/>
            <pc:sldMk cId="1626400288" sldId="482"/>
            <ac:spMk id="13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16:29:06.017" v="3321" actId="1076"/>
          <ac:spMkLst>
            <pc:docMk/>
            <pc:sldMk cId="1626400288" sldId="482"/>
            <ac:spMk id="14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1:42:01.852" v="1800"/>
          <ac:spMkLst>
            <pc:docMk/>
            <pc:sldMk cId="1626400288" sldId="482"/>
            <ac:spMk id="48" creationId="{9DC56CEC-77ED-49B4-AEFF-CFBA50F2279F}"/>
          </ac:spMkLst>
        </pc:spChg>
        <pc:spChg chg="mod">
          <ac:chgData name="Галина Куракова" userId="228253a07f7af25a" providerId="LiveId" clId="{A8DA608F-4E74-498F-B441-7F2B93C44771}" dt="2024-07-14T16:29:18.320" v="3323" actId="948"/>
          <ac:spMkLst>
            <pc:docMk/>
            <pc:sldMk cId="1626400288" sldId="482"/>
            <ac:spMk id="76" creationId="{00000000-0000-0000-0000-000000000000}"/>
          </ac:spMkLst>
        </pc:spChg>
        <pc:spChg chg="ord">
          <ac:chgData name="Галина Куракова" userId="228253a07f7af25a" providerId="LiveId" clId="{A8DA608F-4E74-498F-B441-7F2B93C44771}" dt="2024-07-14T15:37:57.055" v="3283" actId="167"/>
          <ac:spMkLst>
            <pc:docMk/>
            <pc:sldMk cId="1626400288" sldId="482"/>
            <ac:spMk id="93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8:55:05.814" v="5" actId="207"/>
          <ac:spMkLst>
            <pc:docMk/>
            <pc:sldMk cId="1626400288" sldId="482"/>
            <ac:spMk id="96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18:46.460" v="188" actId="1582"/>
          <ac:spMkLst>
            <pc:docMk/>
            <pc:sldMk cId="1626400288" sldId="482"/>
            <ac:spMk id="104" creationId="{00000000-0000-0000-0000-000000000000}"/>
          </ac:spMkLst>
        </pc:spChg>
        <pc:grpChg chg="ord">
          <ac:chgData name="Галина Куракова" userId="228253a07f7af25a" providerId="LiveId" clId="{A8DA608F-4E74-498F-B441-7F2B93C44771}" dt="2024-07-14T15:38:22.877" v="3292" actId="167"/>
          <ac:grpSpMkLst>
            <pc:docMk/>
            <pc:sldMk cId="1626400288" sldId="482"/>
            <ac:grpSpMk id="100" creationId="{00000000-0000-0000-0000-000000000000}"/>
          </ac:grpSpMkLst>
        </pc:grpChg>
        <pc:grpChg chg="mod ord">
          <ac:chgData name="Галина Куракова" userId="228253a07f7af25a" providerId="LiveId" clId="{A8DA608F-4E74-498F-B441-7F2B93C44771}" dt="2024-07-14T15:38:08.576" v="3288" actId="167"/>
          <ac:grpSpMkLst>
            <pc:docMk/>
            <pc:sldMk cId="1626400288" sldId="482"/>
            <ac:grpSpMk id="105" creationId="{00000000-0000-0000-0000-000000000000}"/>
          </ac:grpSpMkLst>
        </pc:grpChg>
        <pc:picChg chg="add mod ord">
          <ac:chgData name="Галина Куракова" userId="228253a07f7af25a" providerId="LiveId" clId="{A8DA608F-4E74-498F-B441-7F2B93C44771}" dt="2024-07-14T15:37:51.805" v="3281" actId="167"/>
          <ac:picMkLst>
            <pc:docMk/>
            <pc:sldMk cId="1626400288" sldId="482"/>
            <ac:picMk id="3" creationId="{76408786-5AB8-4227-B806-FE89EFA351E3}"/>
          </ac:picMkLst>
        </pc:picChg>
        <pc:picChg chg="add mod ord">
          <ac:chgData name="Галина Куракова" userId="228253a07f7af25a" providerId="LiveId" clId="{A8DA608F-4E74-498F-B441-7F2B93C44771}" dt="2024-07-14T15:38:33.349" v="3294" actId="1076"/>
          <ac:picMkLst>
            <pc:docMk/>
            <pc:sldMk cId="1626400288" sldId="482"/>
            <ac:picMk id="7" creationId="{08C95A28-2117-4B12-9F07-044CB7065A30}"/>
          </ac:picMkLst>
        </pc:picChg>
        <pc:picChg chg="del">
          <ac:chgData name="Галина Куракова" userId="228253a07f7af25a" providerId="LiveId" clId="{A8DA608F-4E74-498F-B441-7F2B93C44771}" dt="2024-07-14T15:38:20.425" v="3291" actId="478"/>
          <ac:picMkLst>
            <pc:docMk/>
            <pc:sldMk cId="1626400288" sldId="482"/>
            <ac:picMk id="98" creationId="{00000000-0000-0000-0000-000000000000}"/>
          </ac:picMkLst>
        </pc:picChg>
        <pc:picChg chg="del">
          <ac:chgData name="Галина Куракова" userId="228253a07f7af25a" providerId="LiveId" clId="{A8DA608F-4E74-498F-B441-7F2B93C44771}" dt="2024-07-14T15:37:54.331" v="3282" actId="478"/>
          <ac:picMkLst>
            <pc:docMk/>
            <pc:sldMk cId="1626400288" sldId="482"/>
            <ac:picMk id="99" creationId="{00000000-0000-0000-0000-000000000000}"/>
          </ac:picMkLst>
        </pc:picChg>
      </pc:sldChg>
      <pc:sldChg chg="addSp delSp modSp mod">
        <pc:chgData name="Галина Куракова" userId="228253a07f7af25a" providerId="LiveId" clId="{A8DA608F-4E74-498F-B441-7F2B93C44771}" dt="2024-07-14T13:20:38.941" v="3266" actId="478"/>
        <pc:sldMkLst>
          <pc:docMk/>
          <pc:sldMk cId="2517198806" sldId="487"/>
        </pc:sldMkLst>
        <pc:spChg chg="add mod">
          <ac:chgData name="Галина Куракова" userId="228253a07f7af25a" providerId="LiveId" clId="{A8DA608F-4E74-498F-B441-7F2B93C44771}" dt="2024-07-14T11:43:44.556" v="1819"/>
          <ac:spMkLst>
            <pc:docMk/>
            <pc:sldMk cId="2517198806" sldId="487"/>
            <ac:spMk id="9" creationId="{31636E1A-3D1D-4385-8818-8BDDA6BCA58A}"/>
          </ac:spMkLst>
        </pc:spChg>
        <pc:spChg chg="del">
          <ac:chgData name="Галина Куракова" userId="228253a07f7af25a" providerId="LiveId" clId="{A8DA608F-4E74-498F-B441-7F2B93C44771}" dt="2024-07-14T13:20:38.941" v="3266" actId="478"/>
          <ac:spMkLst>
            <pc:docMk/>
            <pc:sldMk cId="2517198806" sldId="487"/>
            <ac:spMk id="22" creationId="{8D1358DA-8FAE-274A-A937-FA66A13B13E7}"/>
          </ac:spMkLst>
        </pc:spChg>
      </pc:sldChg>
      <pc:sldChg chg="addSp delSp modSp mod">
        <pc:chgData name="Галина Куракова" userId="228253a07f7af25a" providerId="LiveId" clId="{A8DA608F-4E74-498F-B441-7F2B93C44771}" dt="2024-07-14T15:58:00.271" v="3307" actId="1076"/>
        <pc:sldMkLst>
          <pc:docMk/>
          <pc:sldMk cId="717355832" sldId="488"/>
        </pc:sldMkLst>
        <pc:spChg chg="add mod">
          <ac:chgData name="Галина Куракова" userId="228253a07f7af25a" providerId="LiveId" clId="{A8DA608F-4E74-498F-B441-7F2B93C44771}" dt="2024-07-14T09:01:21.725" v="59" actId="14100"/>
          <ac:spMkLst>
            <pc:docMk/>
            <pc:sldMk cId="717355832" sldId="488"/>
            <ac:spMk id="2" creationId="{AE5BC5D1-A594-485E-B22D-BA25EDB95B13}"/>
          </ac:spMkLst>
        </pc:spChg>
        <pc:spChg chg="mod">
          <ac:chgData name="Галина Куракова" userId="228253a07f7af25a" providerId="LiveId" clId="{A8DA608F-4E74-498F-B441-7F2B93C44771}" dt="2024-07-14T09:18:32.284" v="187" actId="1582"/>
          <ac:spMkLst>
            <pc:docMk/>
            <pc:sldMk cId="717355832" sldId="488"/>
            <ac:spMk id="12" creationId="{00000000-0000-0000-0000-000000000000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44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55" creationId="{E4C16E0F-E1C8-45A9-9007-D3A5DE838141}"/>
          </ac:spMkLst>
        </pc:spChg>
        <pc:spChg chg="add mod">
          <ac:chgData name="Галина Куракова" userId="228253a07f7af25a" providerId="LiveId" clId="{A8DA608F-4E74-498F-B441-7F2B93C44771}" dt="2024-07-14T08:58:38.975" v="33" actId="164"/>
          <ac:spMkLst>
            <pc:docMk/>
            <pc:sldMk cId="717355832" sldId="488"/>
            <ac:spMk id="57" creationId="{095B52C3-1FC3-418F-9505-8DDD209D2E87}"/>
          </ac:spMkLst>
        </pc:spChg>
        <pc:spChg chg="mod">
          <ac:chgData name="Галина Куракова" userId="228253a07f7af25a" providerId="LiveId" clId="{A8DA608F-4E74-498F-B441-7F2B93C44771}" dt="2024-07-14T08:58:40.990" v="34"/>
          <ac:spMkLst>
            <pc:docMk/>
            <pc:sldMk cId="717355832" sldId="488"/>
            <ac:spMk id="60" creationId="{775C6591-AD87-4C39-A706-E281969449EC}"/>
          </ac:spMkLst>
        </pc:spChg>
        <pc:spChg chg="mod">
          <ac:chgData name="Галина Куракова" userId="228253a07f7af25a" providerId="LiveId" clId="{A8DA608F-4E74-498F-B441-7F2B93C44771}" dt="2024-07-14T08:58:40.990" v="34"/>
          <ac:spMkLst>
            <pc:docMk/>
            <pc:sldMk cId="717355832" sldId="488"/>
            <ac:spMk id="61" creationId="{877DC4C4-7DFD-4032-8942-86DD224EB67F}"/>
          </ac:spMkLst>
        </pc:spChg>
        <pc:spChg chg="mod">
          <ac:chgData name="Галина Куракова" userId="228253a07f7af25a" providerId="LiveId" clId="{A8DA608F-4E74-498F-B441-7F2B93C44771}" dt="2024-07-14T08:58:47.138" v="36"/>
          <ac:spMkLst>
            <pc:docMk/>
            <pc:sldMk cId="717355832" sldId="488"/>
            <ac:spMk id="63" creationId="{86191FF9-179A-475A-A592-3D2078354DF6}"/>
          </ac:spMkLst>
        </pc:spChg>
        <pc:spChg chg="mod">
          <ac:chgData name="Галина Куракова" userId="228253a07f7af25a" providerId="LiveId" clId="{A8DA608F-4E74-498F-B441-7F2B93C44771}" dt="2024-07-14T08:58:47.138" v="36"/>
          <ac:spMkLst>
            <pc:docMk/>
            <pc:sldMk cId="717355832" sldId="488"/>
            <ac:spMk id="64" creationId="{DF2242AB-E6A5-49D7-8A32-2DE10BF04AC0}"/>
          </ac:spMkLst>
        </pc:spChg>
        <pc:spChg chg="add mod">
          <ac:chgData name="Галина Куракова" userId="228253a07f7af25a" providerId="LiveId" clId="{A8DA608F-4E74-498F-B441-7F2B93C44771}" dt="2024-07-14T11:42:05.646" v="1801"/>
          <ac:spMkLst>
            <pc:docMk/>
            <pc:sldMk cId="717355832" sldId="488"/>
            <ac:spMk id="65" creationId="{F1CE40BE-2653-4C7A-BB2E-CEC41384E9F1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76" creationId="{00000000-0000-0000-0000-000000000000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77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8:55:36.340" v="7" actId="1076"/>
          <ac:spMkLst>
            <pc:docMk/>
            <pc:sldMk cId="717355832" sldId="488"/>
            <ac:spMk id="157" creationId="{F1157711-AAEC-6F4A-98E6-1611BDFF0806}"/>
          </ac:spMkLst>
        </pc:spChg>
        <pc:spChg chg="mod">
          <ac:chgData name="Галина Куракова" userId="228253a07f7af25a" providerId="LiveId" clId="{A8DA608F-4E74-498F-B441-7F2B93C44771}" dt="2024-07-14T15:58:00.271" v="3307" actId="1076"/>
          <ac:spMkLst>
            <pc:docMk/>
            <pc:sldMk cId="717355832" sldId="488"/>
            <ac:spMk id="163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8:55:45.590" v="9" actId="1076"/>
          <ac:spMkLst>
            <pc:docMk/>
            <pc:sldMk cId="717355832" sldId="488"/>
            <ac:spMk id="165" creationId="{F1157711-AAEC-6F4A-98E6-1611BDFF0806}"/>
          </ac:spMkLst>
        </pc:spChg>
        <pc:spChg chg="mod">
          <ac:chgData name="Галина Куракова" userId="228253a07f7af25a" providerId="LiveId" clId="{A8DA608F-4E74-498F-B441-7F2B93C44771}" dt="2024-07-14T08:56:02.148" v="11" actId="1076"/>
          <ac:spMkLst>
            <pc:docMk/>
            <pc:sldMk cId="717355832" sldId="488"/>
            <ac:spMk id="167" creationId="{F1157711-AAEC-6F4A-98E6-1611BDFF0806}"/>
          </ac:spMkLst>
        </pc:spChg>
        <pc:spChg chg="mod">
          <ac:chgData name="Галина Куракова" userId="228253a07f7af25a" providerId="LiveId" clId="{A8DA608F-4E74-498F-B441-7F2B93C44771}" dt="2024-07-14T08:56:05.237" v="12" actId="1076"/>
          <ac:spMkLst>
            <pc:docMk/>
            <pc:sldMk cId="717355832" sldId="488"/>
            <ac:spMk id="168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18:17.713" v="185" actId="1582"/>
          <ac:spMkLst>
            <pc:docMk/>
            <pc:sldMk cId="717355832" sldId="488"/>
            <ac:spMk id="191" creationId="{00000000-0000-0000-0000-000000000000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194" creationId="{00000000-0000-0000-0000-000000000000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195" creationId="{00000000-0000-0000-0000-000000000000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196" creationId="{00000000-0000-0000-0000-000000000000}"/>
          </ac:spMkLst>
        </pc:spChg>
        <pc:spChg chg="mod ord topLvl">
          <ac:chgData name="Галина Куракова" userId="228253a07f7af25a" providerId="LiveId" clId="{A8DA608F-4E74-498F-B441-7F2B93C44771}" dt="2024-07-14T15:38:51.818" v="3295" actId="1582"/>
          <ac:spMkLst>
            <pc:docMk/>
            <pc:sldMk cId="717355832" sldId="488"/>
            <ac:spMk id="213" creationId="{00000000-0000-0000-0000-000000000000}"/>
          </ac:spMkLst>
        </pc:spChg>
        <pc:spChg chg="mod ord topLvl">
          <ac:chgData name="Галина Куракова" userId="228253a07f7af25a" providerId="LiveId" clId="{A8DA608F-4E74-498F-B441-7F2B93C44771}" dt="2024-07-14T15:38:56.447" v="3296" actId="1582"/>
          <ac:spMkLst>
            <pc:docMk/>
            <pc:sldMk cId="717355832" sldId="488"/>
            <ac:spMk id="214" creationId="{00000000-0000-0000-0000-000000000000}"/>
          </ac:spMkLst>
        </pc:spChg>
        <pc:spChg chg="mod ord topLvl">
          <ac:chgData name="Галина Куракова" userId="228253a07f7af25a" providerId="LiveId" clId="{A8DA608F-4E74-498F-B441-7F2B93C44771}" dt="2024-07-14T15:39:01.095" v="3297" actId="1582"/>
          <ac:spMkLst>
            <pc:docMk/>
            <pc:sldMk cId="717355832" sldId="488"/>
            <ac:spMk id="215" creationId="{00000000-0000-0000-0000-000000000000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216" creationId="{E96F6365-EC42-574E-BFA9-6C1811FBE799}"/>
          </ac:spMkLst>
        </pc:spChg>
        <pc:spChg chg="mod topLvl">
          <ac:chgData name="Галина Куракова" userId="228253a07f7af25a" providerId="LiveId" clId="{A8DA608F-4E74-498F-B441-7F2B93C44771}" dt="2024-07-14T09:01:56.902" v="89" actId="1035"/>
          <ac:spMkLst>
            <pc:docMk/>
            <pc:sldMk cId="717355832" sldId="488"/>
            <ac:spMk id="217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18:23.794" v="186" actId="1582"/>
          <ac:spMkLst>
            <pc:docMk/>
            <pc:sldMk cId="717355832" sldId="488"/>
            <ac:spMk id="227" creationId="{00000000-0000-0000-0000-000000000000}"/>
          </ac:spMkLst>
        </pc:spChg>
        <pc:grpChg chg="add mod ord">
          <ac:chgData name="Галина Куракова" userId="228253a07f7af25a" providerId="LiveId" clId="{A8DA608F-4E74-498F-B441-7F2B93C44771}" dt="2024-07-14T09:01:56.902" v="89" actId="1035"/>
          <ac:grpSpMkLst>
            <pc:docMk/>
            <pc:sldMk cId="717355832" sldId="488"/>
            <ac:grpSpMk id="4" creationId="{AD1C40FD-C321-4A93-8CCA-DC0DA823BBA9}"/>
          </ac:grpSpMkLst>
        </pc:grpChg>
        <pc:grpChg chg="add mod ord">
          <ac:chgData name="Галина Куракова" userId="228253a07f7af25a" providerId="LiveId" clId="{A8DA608F-4E74-498F-B441-7F2B93C44771}" dt="2024-07-14T09:01:56.902" v="89" actId="1035"/>
          <ac:grpSpMkLst>
            <pc:docMk/>
            <pc:sldMk cId="717355832" sldId="488"/>
            <ac:grpSpMk id="59" creationId="{C0B55F86-A83C-4815-9CA0-F0F19A933875}"/>
          </ac:grpSpMkLst>
        </pc:grpChg>
        <pc:grpChg chg="add mod ord">
          <ac:chgData name="Галина Куракова" userId="228253a07f7af25a" providerId="LiveId" clId="{A8DA608F-4E74-498F-B441-7F2B93C44771}" dt="2024-07-14T09:01:56.902" v="89" actId="1035"/>
          <ac:grpSpMkLst>
            <pc:docMk/>
            <pc:sldMk cId="717355832" sldId="488"/>
            <ac:grpSpMk id="62" creationId="{8AA7B3CF-127A-49D8-A3F3-64EEE0D00CA0}"/>
          </ac:grpSpMkLst>
        </pc:grpChg>
        <pc:grpChg chg="ord">
          <ac:chgData name="Галина Куракова" userId="228253a07f7af25a" providerId="LiveId" clId="{A8DA608F-4E74-498F-B441-7F2B93C44771}" dt="2024-07-14T15:39:23.441" v="3302" actId="167"/>
          <ac:grpSpMkLst>
            <pc:docMk/>
            <pc:sldMk cId="717355832" sldId="488"/>
            <ac:grpSpMk id="189" creationId="{00000000-0000-0000-0000-000000000000}"/>
          </ac:grpSpMkLst>
        </pc:grpChg>
        <pc:grpChg chg="del ord">
          <ac:chgData name="Галина Куракова" userId="228253a07f7af25a" providerId="LiveId" clId="{A8DA608F-4E74-498F-B441-7F2B93C44771}" dt="2024-07-14T08:59:19.672" v="41" actId="165"/>
          <ac:grpSpMkLst>
            <pc:docMk/>
            <pc:sldMk cId="717355832" sldId="488"/>
            <ac:grpSpMk id="219" creationId="{00000000-0000-0000-0000-000000000000}"/>
          </ac:grpSpMkLst>
        </pc:grpChg>
        <pc:grpChg chg="del ord">
          <ac:chgData name="Галина Куракова" userId="228253a07f7af25a" providerId="LiveId" clId="{A8DA608F-4E74-498F-B441-7F2B93C44771}" dt="2024-07-14T08:59:19.672" v="41" actId="165"/>
          <ac:grpSpMkLst>
            <pc:docMk/>
            <pc:sldMk cId="717355832" sldId="488"/>
            <ac:grpSpMk id="220" creationId="{00000000-0000-0000-0000-000000000000}"/>
          </ac:grpSpMkLst>
        </pc:grpChg>
        <pc:grpChg chg="del ord">
          <ac:chgData name="Галина Куракова" userId="228253a07f7af25a" providerId="LiveId" clId="{A8DA608F-4E74-498F-B441-7F2B93C44771}" dt="2024-07-14T08:59:19.672" v="41" actId="165"/>
          <ac:grpSpMkLst>
            <pc:docMk/>
            <pc:sldMk cId="717355832" sldId="488"/>
            <ac:grpSpMk id="221" creationId="{00000000-0000-0000-0000-000000000000}"/>
          </ac:grpSpMkLst>
        </pc:grpChg>
        <pc:picChg chg="add mod ord">
          <ac:chgData name="Галина Куракова" userId="228253a07f7af25a" providerId="LiveId" clId="{A8DA608F-4E74-498F-B441-7F2B93C44771}" dt="2024-07-14T15:39:27.444" v="3303" actId="1076"/>
          <ac:picMkLst>
            <pc:docMk/>
            <pc:sldMk cId="717355832" sldId="488"/>
            <ac:picMk id="66" creationId="{AD2D4339-43A3-405C-B582-16944B22B64D}"/>
          </ac:picMkLst>
        </pc:picChg>
        <pc:picChg chg="del">
          <ac:chgData name="Галина Куракова" userId="228253a07f7af25a" providerId="LiveId" clId="{A8DA608F-4E74-498F-B441-7F2B93C44771}" dt="2024-07-14T15:39:20.430" v="3301" actId="478"/>
          <ac:picMkLst>
            <pc:docMk/>
            <pc:sldMk cId="717355832" sldId="488"/>
            <ac:picMk id="164" creationId="{00000000-0000-0000-0000-000000000000}"/>
          </ac:picMkLst>
        </pc:picChg>
      </pc:sldChg>
      <pc:sldChg chg="modSp del mod">
        <pc:chgData name="Галина Куракова" userId="228253a07f7af25a" providerId="LiveId" clId="{A8DA608F-4E74-498F-B441-7F2B93C44771}" dt="2024-07-14T11:20:38.705" v="1507" actId="2696"/>
        <pc:sldMkLst>
          <pc:docMk/>
          <pc:sldMk cId="2945333066" sldId="489"/>
        </pc:sldMkLst>
        <pc:spChg chg="mod">
          <ac:chgData name="Галина Куракова" userId="228253a07f7af25a" providerId="LiveId" clId="{A8DA608F-4E74-498F-B441-7F2B93C44771}" dt="2024-07-14T09:19:09.972" v="190" actId="1582"/>
          <ac:spMkLst>
            <pc:docMk/>
            <pc:sldMk cId="2945333066" sldId="489"/>
            <ac:spMk id="19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19:04.947" v="189" actId="1582"/>
          <ac:spMkLst>
            <pc:docMk/>
            <pc:sldMk cId="2945333066" sldId="489"/>
            <ac:spMk id="32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19:19.173" v="192" actId="1582"/>
          <ac:spMkLst>
            <pc:docMk/>
            <pc:sldMk cId="2945333066" sldId="489"/>
            <ac:spMk id="38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19:15.015" v="191" actId="1582"/>
          <ac:spMkLst>
            <pc:docMk/>
            <pc:sldMk cId="2945333066" sldId="489"/>
            <ac:spMk id="39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19:37.742" v="196" actId="208"/>
          <ac:spMkLst>
            <pc:docMk/>
            <pc:sldMk cId="2945333066" sldId="489"/>
            <ac:spMk id="112" creationId="{01ECA0A5-A8FB-493A-AA5B-9DE20ECFF0F6}"/>
          </ac:spMkLst>
        </pc:spChg>
        <pc:spChg chg="mod">
          <ac:chgData name="Галина Куракова" userId="228253a07f7af25a" providerId="LiveId" clId="{A8DA608F-4E74-498F-B441-7F2B93C44771}" dt="2024-07-14T09:19:28.705" v="194" actId="2085"/>
          <ac:spMkLst>
            <pc:docMk/>
            <pc:sldMk cId="2945333066" sldId="489"/>
            <ac:spMk id="113" creationId="{666FC69A-65F6-4FCF-A151-32EBA16DB304}"/>
          </ac:spMkLst>
        </pc:spChg>
        <pc:spChg chg="mod">
          <ac:chgData name="Галина Куракова" userId="228253a07f7af25a" providerId="LiveId" clId="{A8DA608F-4E74-498F-B441-7F2B93C44771}" dt="2024-07-14T09:19:44.528" v="197" actId="1582"/>
          <ac:spMkLst>
            <pc:docMk/>
            <pc:sldMk cId="2945333066" sldId="489"/>
            <ac:spMk id="116" creationId="{01ECA0A5-A8FB-493A-AA5B-9DE20ECFF0F6}"/>
          </ac:spMkLst>
        </pc:spChg>
      </pc:sldChg>
      <pc:sldChg chg="addSp delSp modSp mod">
        <pc:chgData name="Галина Куракова" userId="228253a07f7af25a" providerId="LiveId" clId="{A8DA608F-4E74-498F-B441-7F2B93C44771}" dt="2024-07-14T13:20:34.810" v="3265" actId="478"/>
        <pc:sldMkLst>
          <pc:docMk/>
          <pc:sldMk cId="4264561346" sldId="492"/>
        </pc:sldMkLst>
        <pc:spChg chg="mod">
          <ac:chgData name="Галина Куракова" userId="228253a07f7af25a" providerId="LiveId" clId="{A8DA608F-4E74-498F-B441-7F2B93C44771}" dt="2024-07-14T11:23:25.879" v="1529" actId="20577"/>
          <ac:spMkLst>
            <pc:docMk/>
            <pc:sldMk cId="4264561346" sldId="492"/>
            <ac:spMk id="2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1:43:16.964" v="1818"/>
          <ac:spMkLst>
            <pc:docMk/>
            <pc:sldMk cId="4264561346" sldId="492"/>
            <ac:spMk id="9" creationId="{81AAB910-E0E1-4995-A88F-03E083282AE5}"/>
          </ac:spMkLst>
        </pc:spChg>
        <pc:spChg chg="add del mod">
          <ac:chgData name="Галина Куракова" userId="228253a07f7af25a" providerId="LiveId" clId="{A8DA608F-4E74-498F-B441-7F2B93C44771}" dt="2024-07-14T13:20:34.810" v="3265" actId="478"/>
          <ac:spMkLst>
            <pc:docMk/>
            <pc:sldMk cId="4264561346" sldId="492"/>
            <ac:spMk id="10" creationId="{E14F6FC5-5DF1-4A8F-85AD-5B9563A91D2A}"/>
          </ac:spMkLst>
        </pc:spChg>
      </pc:sldChg>
      <pc:sldChg chg="addSp delSp modSp mod">
        <pc:chgData name="Галина Куракова" userId="228253a07f7af25a" providerId="LiveId" clId="{A8DA608F-4E74-498F-B441-7F2B93C44771}" dt="2024-07-14T16:58:41.408" v="3504" actId="12"/>
        <pc:sldMkLst>
          <pc:docMk/>
          <pc:sldMk cId="4160166075" sldId="493"/>
        </pc:sldMkLst>
        <pc:spChg chg="del">
          <ac:chgData name="Галина Куракова" userId="228253a07f7af25a" providerId="LiveId" clId="{A8DA608F-4E74-498F-B441-7F2B93C44771}" dt="2024-07-14T13:05:26.736" v="3038" actId="478"/>
          <ac:spMkLst>
            <pc:docMk/>
            <pc:sldMk cId="4160166075" sldId="493"/>
            <ac:spMk id="7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1:42:39.416" v="1808"/>
          <ac:spMkLst>
            <pc:docMk/>
            <pc:sldMk cId="4160166075" sldId="493"/>
            <ac:spMk id="8" creationId="{A8E7C717-C386-49DD-840B-CB74FB33C32A}"/>
          </ac:spMkLst>
        </pc:spChg>
        <pc:spChg chg="add mod">
          <ac:chgData name="Галина Куракова" userId="228253a07f7af25a" providerId="LiveId" clId="{A8DA608F-4E74-498F-B441-7F2B93C44771}" dt="2024-07-14T13:15:37.389" v="3162" actId="1076"/>
          <ac:spMkLst>
            <pc:docMk/>
            <pc:sldMk cId="4160166075" sldId="493"/>
            <ac:spMk id="11" creationId="{5FBEC9FC-478C-43F7-A775-AD073B2C2B9D}"/>
          </ac:spMkLst>
        </pc:spChg>
        <pc:spChg chg="add mod">
          <ac:chgData name="Галина Куракова" userId="228253a07f7af25a" providerId="LiveId" clId="{A8DA608F-4E74-498F-B441-7F2B93C44771}" dt="2024-07-14T13:06:30.519" v="3055" actId="1076"/>
          <ac:spMkLst>
            <pc:docMk/>
            <pc:sldMk cId="4160166075" sldId="493"/>
            <ac:spMk id="12" creationId="{20113916-8871-42CE-BDEF-AEA3C8103D68}"/>
          </ac:spMkLst>
        </pc:spChg>
        <pc:spChg chg="add mod">
          <ac:chgData name="Галина Куракова" userId="228253a07f7af25a" providerId="LiveId" clId="{A8DA608F-4E74-498F-B441-7F2B93C44771}" dt="2024-07-14T13:07:50.456" v="3069" actId="1076"/>
          <ac:spMkLst>
            <pc:docMk/>
            <pc:sldMk cId="4160166075" sldId="493"/>
            <ac:spMk id="13" creationId="{693C889E-111E-4F29-BD79-E2457504B364}"/>
          </ac:spMkLst>
        </pc:spChg>
        <pc:spChg chg="add mod ord">
          <ac:chgData name="Галина Куракова" userId="228253a07f7af25a" providerId="LiveId" clId="{A8DA608F-4E74-498F-B441-7F2B93C44771}" dt="2024-07-14T13:14:35.281" v="3150" actId="2711"/>
          <ac:spMkLst>
            <pc:docMk/>
            <pc:sldMk cId="4160166075" sldId="493"/>
            <ac:spMk id="16" creationId="{18FBDC0B-FE8D-4808-BAA1-40453E207C53}"/>
          </ac:spMkLst>
        </pc:spChg>
        <pc:spChg chg="add del mod">
          <ac:chgData name="Галина Куракова" userId="228253a07f7af25a" providerId="LiveId" clId="{A8DA608F-4E74-498F-B441-7F2B93C44771}" dt="2024-07-14T13:09:14.730" v="3087" actId="478"/>
          <ac:spMkLst>
            <pc:docMk/>
            <pc:sldMk cId="4160166075" sldId="493"/>
            <ac:spMk id="18" creationId="{4999B57E-E44A-4831-A808-86D8D80A7DDA}"/>
          </ac:spMkLst>
        </pc:spChg>
        <pc:spChg chg="add mod">
          <ac:chgData name="Галина Куракова" userId="228253a07f7af25a" providerId="LiveId" clId="{A8DA608F-4E74-498F-B441-7F2B93C44771}" dt="2024-07-14T13:14:19.969" v="3147" actId="1076"/>
          <ac:spMkLst>
            <pc:docMk/>
            <pc:sldMk cId="4160166075" sldId="493"/>
            <ac:spMk id="20" creationId="{7B8CBAF3-74D9-4829-A9EA-41A0C67018AE}"/>
          </ac:spMkLst>
        </pc:spChg>
        <pc:spChg chg="add mod">
          <ac:chgData name="Галина Куракова" userId="228253a07f7af25a" providerId="LiveId" clId="{A8DA608F-4E74-498F-B441-7F2B93C44771}" dt="2024-07-14T16:58:41.408" v="3504" actId="12"/>
          <ac:spMkLst>
            <pc:docMk/>
            <pc:sldMk cId="4160166075" sldId="493"/>
            <ac:spMk id="24" creationId="{75DD43BF-1D7A-400C-BC10-410CF07726E7}"/>
          </ac:spMkLst>
        </pc:spChg>
        <pc:spChg chg="add mod">
          <ac:chgData name="Галина Куракова" userId="228253a07f7af25a" providerId="LiveId" clId="{A8DA608F-4E74-498F-B441-7F2B93C44771}" dt="2024-07-14T13:09:43.930" v="3093"/>
          <ac:spMkLst>
            <pc:docMk/>
            <pc:sldMk cId="4160166075" sldId="493"/>
            <ac:spMk id="29" creationId="{8ADF2D12-DDCA-4943-8015-3A9A0A95E8CF}"/>
          </ac:spMkLst>
        </pc:spChg>
        <pc:spChg chg="add del mod">
          <ac:chgData name="Галина Куракова" userId="228253a07f7af25a" providerId="LiveId" clId="{A8DA608F-4E74-498F-B441-7F2B93C44771}" dt="2024-07-14T13:08:44.658" v="3079" actId="478"/>
          <ac:spMkLst>
            <pc:docMk/>
            <pc:sldMk cId="4160166075" sldId="493"/>
            <ac:spMk id="30" creationId="{468CCC4C-D068-40E6-825E-68C0338460FC}"/>
          </ac:spMkLst>
        </pc:spChg>
        <pc:spChg chg="add del mod">
          <ac:chgData name="Галина Куракова" userId="228253a07f7af25a" providerId="LiveId" clId="{A8DA608F-4E74-498F-B441-7F2B93C44771}" dt="2024-07-14T13:08:44.658" v="3079" actId="478"/>
          <ac:spMkLst>
            <pc:docMk/>
            <pc:sldMk cId="4160166075" sldId="493"/>
            <ac:spMk id="31" creationId="{3A43AAFF-0452-4F89-8240-844C3D80AFB4}"/>
          </ac:spMkLst>
        </pc:spChg>
        <pc:spChg chg="add mod">
          <ac:chgData name="Галина Куракова" userId="228253a07f7af25a" providerId="LiveId" clId="{A8DA608F-4E74-498F-B441-7F2B93C44771}" dt="2024-07-14T13:09:51.571" v="3094" actId="1076"/>
          <ac:spMkLst>
            <pc:docMk/>
            <pc:sldMk cId="4160166075" sldId="493"/>
            <ac:spMk id="32" creationId="{9E635E6C-18EB-41E3-A184-752B153B6D49}"/>
          </ac:spMkLst>
        </pc:spChg>
        <pc:spChg chg="add mod">
          <ac:chgData name="Галина Куракова" userId="228253a07f7af25a" providerId="LiveId" clId="{A8DA608F-4E74-498F-B441-7F2B93C44771}" dt="2024-07-14T13:09:51.571" v="3094" actId="1076"/>
          <ac:spMkLst>
            <pc:docMk/>
            <pc:sldMk cId="4160166075" sldId="493"/>
            <ac:spMk id="37" creationId="{BC82BA0C-D6A9-4C73-B19F-3EC12781D309}"/>
          </ac:spMkLst>
        </pc:spChg>
        <pc:spChg chg="add mod">
          <ac:chgData name="Галина Куракова" userId="228253a07f7af25a" providerId="LiveId" clId="{A8DA608F-4E74-498F-B441-7F2B93C44771}" dt="2024-07-14T13:09:51.571" v="3094" actId="1076"/>
          <ac:spMkLst>
            <pc:docMk/>
            <pc:sldMk cId="4160166075" sldId="493"/>
            <ac:spMk id="38" creationId="{C4B448CB-5F62-40BF-8F3C-5660D0153966}"/>
          </ac:spMkLst>
        </pc:spChg>
        <pc:spChg chg="add mod">
          <ac:chgData name="Галина Куракова" userId="228253a07f7af25a" providerId="LiveId" clId="{A8DA608F-4E74-498F-B441-7F2B93C44771}" dt="2024-07-14T13:17:29.058" v="3181" actId="1076"/>
          <ac:spMkLst>
            <pc:docMk/>
            <pc:sldMk cId="4160166075" sldId="493"/>
            <ac:spMk id="39" creationId="{4209C7F5-12B1-4B1F-96CB-18AAE4949CF8}"/>
          </ac:spMkLst>
        </pc:spChg>
        <pc:spChg chg="add mod">
          <ac:chgData name="Галина Куракова" userId="228253a07f7af25a" providerId="LiveId" clId="{A8DA608F-4E74-498F-B441-7F2B93C44771}" dt="2024-07-14T13:15:37.389" v="3162" actId="1076"/>
          <ac:spMkLst>
            <pc:docMk/>
            <pc:sldMk cId="4160166075" sldId="493"/>
            <ac:spMk id="40" creationId="{3BCCE9B0-3129-4395-B00C-882EB9D39DD6}"/>
          </ac:spMkLst>
        </pc:spChg>
        <pc:spChg chg="add mod">
          <ac:chgData name="Галина Куракова" userId="228253a07f7af25a" providerId="LiveId" clId="{A8DA608F-4E74-498F-B441-7F2B93C44771}" dt="2024-07-14T13:15:37.389" v="3162" actId="1076"/>
          <ac:spMkLst>
            <pc:docMk/>
            <pc:sldMk cId="4160166075" sldId="493"/>
            <ac:spMk id="46" creationId="{59C32110-F2D8-4E94-8DB5-6BA341B2690F}"/>
          </ac:spMkLst>
        </pc:spChg>
        <pc:spChg chg="add mod">
          <ac:chgData name="Галина Куракова" userId="228253a07f7af25a" providerId="LiveId" clId="{A8DA608F-4E74-498F-B441-7F2B93C44771}" dt="2024-07-14T13:23:53.654" v="3267" actId="1076"/>
          <ac:spMkLst>
            <pc:docMk/>
            <pc:sldMk cId="4160166075" sldId="493"/>
            <ac:spMk id="47" creationId="{5C644047-2BB5-4B1E-B911-2614D052ADE5}"/>
          </ac:spMkLst>
        </pc:spChg>
        <pc:spChg chg="add mod">
          <ac:chgData name="Галина Куракова" userId="228253a07f7af25a" providerId="LiveId" clId="{A8DA608F-4E74-498F-B441-7F2B93C44771}" dt="2024-07-14T13:23:53.654" v="3267" actId="1076"/>
          <ac:spMkLst>
            <pc:docMk/>
            <pc:sldMk cId="4160166075" sldId="493"/>
            <ac:spMk id="48" creationId="{A8ADF9C0-FA69-438F-A738-2CF77D5EF544}"/>
          </ac:spMkLst>
        </pc:spChg>
        <pc:spChg chg="mod topLvl">
          <ac:chgData name="Галина Куракова" userId="228253a07f7af25a" providerId="LiveId" clId="{A8DA608F-4E74-498F-B441-7F2B93C44771}" dt="2024-07-14T13:16:54.211" v="3173" actId="165"/>
          <ac:spMkLst>
            <pc:docMk/>
            <pc:sldMk cId="4160166075" sldId="493"/>
            <ac:spMk id="51" creationId="{1DFD57E7-C19B-496D-937A-04AC524202FE}"/>
          </ac:spMkLst>
        </pc:spChg>
        <pc:spChg chg="mod topLvl">
          <ac:chgData name="Галина Куракова" userId="228253a07f7af25a" providerId="LiveId" clId="{A8DA608F-4E74-498F-B441-7F2B93C44771}" dt="2024-07-14T13:16:54.211" v="3173" actId="165"/>
          <ac:spMkLst>
            <pc:docMk/>
            <pc:sldMk cId="4160166075" sldId="493"/>
            <ac:spMk id="52" creationId="{FEA23C1D-35A9-42C7-88E2-2F6F02E18C17}"/>
          </ac:spMkLst>
        </pc:spChg>
        <pc:spChg chg="add del mod">
          <ac:chgData name="Галина Куракова" userId="228253a07f7af25a" providerId="LiveId" clId="{A8DA608F-4E74-498F-B441-7F2B93C44771}" dt="2024-07-14T13:17:13.442" v="3178" actId="478"/>
          <ac:spMkLst>
            <pc:docMk/>
            <pc:sldMk cId="4160166075" sldId="493"/>
            <ac:spMk id="53" creationId="{FB86C9E8-7C0C-4443-AC9B-E62D000E6300}"/>
          </ac:spMkLst>
        </pc:spChg>
        <pc:spChg chg="del mod topLvl">
          <ac:chgData name="Галина Куракова" userId="228253a07f7af25a" providerId="LiveId" clId="{A8DA608F-4E74-498F-B441-7F2B93C44771}" dt="2024-07-14T13:16:46.895" v="3168" actId="478"/>
          <ac:spMkLst>
            <pc:docMk/>
            <pc:sldMk cId="4160166075" sldId="493"/>
            <ac:spMk id="55" creationId="{3DC38CE4-74D2-4764-806E-B16BEECC3AA3}"/>
          </ac:spMkLst>
        </pc:spChg>
        <pc:spChg chg="mod topLvl">
          <ac:chgData name="Галина Куракова" userId="228253a07f7af25a" providerId="LiveId" clId="{A8DA608F-4E74-498F-B441-7F2B93C44771}" dt="2024-07-14T13:16:46.895" v="3168" actId="478"/>
          <ac:spMkLst>
            <pc:docMk/>
            <pc:sldMk cId="4160166075" sldId="493"/>
            <ac:spMk id="56" creationId="{D983EB4A-E074-4A2A-88E2-479C09B59AB3}"/>
          </ac:spMkLst>
        </pc:spChg>
        <pc:spChg chg="mod">
          <ac:chgData name="Галина Куракова" userId="228253a07f7af25a" providerId="LiveId" clId="{A8DA608F-4E74-498F-B441-7F2B93C44771}" dt="2024-07-14T13:16:12.052" v="3164"/>
          <ac:spMkLst>
            <pc:docMk/>
            <pc:sldMk cId="4160166075" sldId="493"/>
            <ac:spMk id="60" creationId="{EF64B0A4-0BC4-4353-8853-15064D6D9531}"/>
          </ac:spMkLst>
        </pc:spChg>
        <pc:spChg chg="mod">
          <ac:chgData name="Галина Куракова" userId="228253a07f7af25a" providerId="LiveId" clId="{A8DA608F-4E74-498F-B441-7F2B93C44771}" dt="2024-07-14T13:16:12.052" v="3164"/>
          <ac:spMkLst>
            <pc:docMk/>
            <pc:sldMk cId="4160166075" sldId="493"/>
            <ac:spMk id="61" creationId="{8042829A-889F-41EA-87D9-DDA8A0919A1C}"/>
          </ac:spMkLst>
        </pc:spChg>
        <pc:spChg chg="add mod topLvl">
          <ac:chgData name="Галина Куракова" userId="228253a07f7af25a" providerId="LiveId" clId="{A8DA608F-4E74-498F-B441-7F2B93C44771}" dt="2024-07-14T13:18:34.653" v="3195" actId="165"/>
          <ac:spMkLst>
            <pc:docMk/>
            <pc:sldMk cId="4160166075" sldId="493"/>
            <ac:spMk id="63" creationId="{D3AF85DC-1D79-4AF8-8B7F-F825210E8806}"/>
          </ac:spMkLst>
        </pc:spChg>
        <pc:spChg chg="add mod topLvl">
          <ac:chgData name="Галина Куракова" userId="228253a07f7af25a" providerId="LiveId" clId="{A8DA608F-4E74-498F-B441-7F2B93C44771}" dt="2024-07-14T13:18:34.653" v="3195" actId="165"/>
          <ac:spMkLst>
            <pc:docMk/>
            <pc:sldMk cId="4160166075" sldId="493"/>
            <ac:spMk id="64" creationId="{63F54B93-0CD2-41C8-9038-CCD80E829652}"/>
          </ac:spMkLst>
        </pc:spChg>
        <pc:spChg chg="add mod topLvl">
          <ac:chgData name="Галина Куракова" userId="228253a07f7af25a" providerId="LiveId" clId="{A8DA608F-4E74-498F-B441-7F2B93C44771}" dt="2024-07-14T13:18:34.653" v="3195" actId="165"/>
          <ac:spMkLst>
            <pc:docMk/>
            <pc:sldMk cId="4160166075" sldId="493"/>
            <ac:spMk id="65" creationId="{F7C3747E-5C8F-47FD-9ED9-D9BEDC33E56B}"/>
          </ac:spMkLst>
        </pc:spChg>
        <pc:grpChg chg="add mod ord">
          <ac:chgData name="Галина Куракова" userId="228253a07f7af25a" providerId="LiveId" clId="{A8DA608F-4E74-498F-B441-7F2B93C44771}" dt="2024-07-14T13:05:24.041" v="3037" actId="167"/>
          <ac:grpSpMkLst>
            <pc:docMk/>
            <pc:sldMk cId="4160166075" sldId="493"/>
            <ac:grpSpMk id="2" creationId="{862163E5-120D-445B-AF93-E517E357C088}"/>
          </ac:grpSpMkLst>
        </pc:grpChg>
        <pc:grpChg chg="add mod">
          <ac:chgData name="Галина Куракова" userId="228253a07f7af25a" providerId="LiveId" clId="{A8DA608F-4E74-498F-B441-7F2B93C44771}" dt="2024-07-14T13:10:02.390" v="3097" actId="14100"/>
          <ac:grpSpMkLst>
            <pc:docMk/>
            <pc:sldMk cId="4160166075" sldId="493"/>
            <ac:grpSpMk id="3" creationId="{5BB19BD8-21F7-4E1C-A513-15AAF92A29CD}"/>
          </ac:grpSpMkLst>
        </pc:grpChg>
        <pc:grpChg chg="add del mod ord">
          <ac:chgData name="Галина Куракова" userId="228253a07f7af25a" providerId="LiveId" clId="{A8DA608F-4E74-498F-B441-7F2B93C44771}" dt="2024-07-14T13:18:34.653" v="3195" actId="165"/>
          <ac:grpSpMkLst>
            <pc:docMk/>
            <pc:sldMk cId="4160166075" sldId="493"/>
            <ac:grpSpMk id="4" creationId="{404C4621-2C8C-43D3-AE77-E0DD2D78BC18}"/>
          </ac:grpSpMkLst>
        </pc:grpChg>
        <pc:grpChg chg="add mod ord">
          <ac:chgData name="Галина Куракова" userId="228253a07f7af25a" providerId="LiveId" clId="{A8DA608F-4E74-498F-B441-7F2B93C44771}" dt="2024-07-14T13:19:33.650" v="3263" actId="167"/>
          <ac:grpSpMkLst>
            <pc:docMk/>
            <pc:sldMk cId="4160166075" sldId="493"/>
            <ac:grpSpMk id="41" creationId="{3F4A61EF-E4A2-4119-838F-5541B16550E0}"/>
          </ac:grpSpMkLst>
        </pc:grpChg>
        <pc:grpChg chg="add del mod">
          <ac:chgData name="Галина Куракова" userId="228253a07f7af25a" providerId="LiveId" clId="{A8DA608F-4E74-498F-B441-7F2B93C44771}" dt="2024-07-14T13:16:54.211" v="3173" actId="165"/>
          <ac:grpSpMkLst>
            <pc:docMk/>
            <pc:sldMk cId="4160166075" sldId="493"/>
            <ac:grpSpMk id="49" creationId="{804FC562-F344-444B-A28D-838846F62F11}"/>
          </ac:grpSpMkLst>
        </pc:grpChg>
        <pc:grpChg chg="add del mod">
          <ac:chgData name="Галина Куракова" userId="228253a07f7af25a" providerId="LiveId" clId="{A8DA608F-4E74-498F-B441-7F2B93C44771}" dt="2024-07-14T13:16:46.895" v="3168" actId="478"/>
          <ac:grpSpMkLst>
            <pc:docMk/>
            <pc:sldMk cId="4160166075" sldId="493"/>
            <ac:grpSpMk id="54" creationId="{2DF6664E-EB08-4B10-8AB7-821BD72979B6}"/>
          </ac:grpSpMkLst>
        </pc:grpChg>
        <pc:grpChg chg="add mod">
          <ac:chgData name="Галина Куракова" userId="228253a07f7af25a" providerId="LiveId" clId="{A8DA608F-4E74-498F-B441-7F2B93C44771}" dt="2024-07-14T13:16:33.808" v="3165" actId="1076"/>
          <ac:grpSpMkLst>
            <pc:docMk/>
            <pc:sldMk cId="4160166075" sldId="493"/>
            <ac:grpSpMk id="59" creationId="{61E7C8B9-4E06-424F-9321-16E37E513FD2}"/>
          </ac:grpSpMkLst>
        </pc:grpChg>
        <pc:picChg chg="add mod">
          <ac:chgData name="Галина Куракова" userId="228253a07f7af25a" providerId="LiveId" clId="{A8DA608F-4E74-498F-B441-7F2B93C44771}" dt="2024-07-14T13:06:24.280" v="3054" actId="14100"/>
          <ac:picMkLst>
            <pc:docMk/>
            <pc:sldMk cId="4160166075" sldId="493"/>
            <ac:picMk id="14" creationId="{438730CF-67F1-4353-BF45-1093F130244D}"/>
          </ac:picMkLst>
        </pc:picChg>
        <pc:picChg chg="add mod">
          <ac:chgData name="Галина Куракова" userId="228253a07f7af25a" providerId="LiveId" clId="{A8DA608F-4E74-498F-B441-7F2B93C44771}" dt="2024-07-14T13:06:17.368" v="3051" actId="14100"/>
          <ac:picMkLst>
            <pc:docMk/>
            <pc:sldMk cId="4160166075" sldId="493"/>
            <ac:picMk id="15" creationId="{E8990AE6-DD2A-4512-AF5E-3EB00A183563}"/>
          </ac:picMkLst>
        </pc:picChg>
        <pc:picChg chg="add mod modCrop">
          <ac:chgData name="Галина Куракова" userId="228253a07f7af25a" providerId="LiveId" clId="{A8DA608F-4E74-498F-B441-7F2B93C44771}" dt="2024-07-14T13:14:10.169" v="3146" actId="1076"/>
          <ac:picMkLst>
            <pc:docMk/>
            <pc:sldMk cId="4160166075" sldId="493"/>
            <ac:picMk id="19" creationId="{BB4658A6-9115-4AD2-A7C8-E78E4560361E}"/>
          </ac:picMkLst>
        </pc:picChg>
        <pc:picChg chg="add mod ord modCrop">
          <ac:chgData name="Галина Куракова" userId="228253a07f7af25a" providerId="LiveId" clId="{A8DA608F-4E74-498F-B441-7F2B93C44771}" dt="2024-07-14T13:18:55.856" v="3203" actId="732"/>
          <ac:picMkLst>
            <pc:docMk/>
            <pc:sldMk cId="4160166075" sldId="493"/>
            <ac:picMk id="21" creationId="{39B5F4A2-229E-45C2-AD79-62C939259578}"/>
          </ac:picMkLst>
        </pc:picChg>
        <pc:picChg chg="add mod modCrop">
          <ac:chgData name="Галина Куракова" userId="228253a07f7af25a" providerId="LiveId" clId="{A8DA608F-4E74-498F-B441-7F2B93C44771}" dt="2024-07-14T13:17:59.057" v="3186" actId="732"/>
          <ac:picMkLst>
            <pc:docMk/>
            <pc:sldMk cId="4160166075" sldId="493"/>
            <ac:picMk id="22" creationId="{D5DD2449-C4A2-4E16-B888-853013430F01}"/>
          </ac:picMkLst>
        </pc:picChg>
        <pc:picChg chg="add mod modCrop">
          <ac:chgData name="Галина Куракова" userId="228253a07f7af25a" providerId="LiveId" clId="{A8DA608F-4E74-498F-B441-7F2B93C44771}" dt="2024-07-14T13:17:10.514" v="3177" actId="732"/>
          <ac:picMkLst>
            <pc:docMk/>
            <pc:sldMk cId="4160166075" sldId="493"/>
            <ac:picMk id="23" creationId="{C53FBE4E-C742-4161-A157-9F1385B38C12}"/>
          </ac:picMkLst>
        </pc:picChg>
        <pc:picChg chg="add del mod">
          <ac:chgData name="Галина Куракова" userId="228253a07f7af25a" providerId="LiveId" clId="{A8DA608F-4E74-498F-B441-7F2B93C44771}" dt="2024-07-14T13:08:44.658" v="3079" actId="478"/>
          <ac:picMkLst>
            <pc:docMk/>
            <pc:sldMk cId="4160166075" sldId="493"/>
            <ac:picMk id="28" creationId="{E082616B-D2CA-404E-A1B9-1AF2712A544A}"/>
          </ac:picMkLst>
        </pc:picChg>
        <pc:picChg chg="add mod">
          <ac:chgData name="Галина Куракова" userId="228253a07f7af25a" providerId="LiveId" clId="{A8DA608F-4E74-498F-B441-7F2B93C44771}" dt="2024-07-14T13:09:51.571" v="3094" actId="1076"/>
          <ac:picMkLst>
            <pc:docMk/>
            <pc:sldMk cId="4160166075" sldId="493"/>
            <ac:picMk id="35" creationId="{6B1DE8AB-657F-449E-A55A-B15E9A4D5238}"/>
          </ac:picMkLst>
        </pc:picChg>
        <pc:picChg chg="add mod">
          <ac:chgData name="Галина Куракова" userId="228253a07f7af25a" providerId="LiveId" clId="{A8DA608F-4E74-498F-B441-7F2B93C44771}" dt="2024-07-14T13:09:51.571" v="3094" actId="1076"/>
          <ac:picMkLst>
            <pc:docMk/>
            <pc:sldMk cId="4160166075" sldId="493"/>
            <ac:picMk id="36" creationId="{CC13B666-C246-444F-92CA-64EB67D9DC82}"/>
          </ac:picMkLst>
        </pc:picChg>
        <pc:picChg chg="add mod">
          <ac:chgData name="Галина Куракова" userId="228253a07f7af25a" providerId="LiveId" clId="{A8DA608F-4E74-498F-B441-7F2B93C44771}" dt="2024-07-14T13:15:37.389" v="3162" actId="1076"/>
          <ac:picMkLst>
            <pc:docMk/>
            <pc:sldMk cId="4160166075" sldId="493"/>
            <ac:picMk id="44" creationId="{1AD9CBA4-3A30-42FC-838E-059B3911BD95}"/>
          </ac:picMkLst>
        </pc:picChg>
        <pc:picChg chg="add del mod">
          <ac:chgData name="Галина Куракова" userId="228253a07f7af25a" providerId="LiveId" clId="{A8DA608F-4E74-498F-B441-7F2B93C44771}" dt="2024-07-14T13:17:16.289" v="3179" actId="478"/>
          <ac:picMkLst>
            <pc:docMk/>
            <pc:sldMk cId="4160166075" sldId="493"/>
            <ac:picMk id="45" creationId="{290A70EE-77B7-450D-857E-C247F19630CE}"/>
          </ac:picMkLst>
        </pc:picChg>
        <pc:picChg chg="del mod topLvl">
          <ac:chgData name="Галина Куракова" userId="228253a07f7af25a" providerId="LiveId" clId="{A8DA608F-4E74-498F-B441-7F2B93C44771}" dt="2024-07-14T13:16:55.778" v="3174" actId="478"/>
          <ac:picMkLst>
            <pc:docMk/>
            <pc:sldMk cId="4160166075" sldId="493"/>
            <ac:picMk id="50" creationId="{29F8E9D9-2405-425B-A181-AF106B0DBF36}"/>
          </ac:picMkLst>
        </pc:picChg>
        <pc:picChg chg="add del mod">
          <ac:chgData name="Галина Куракова" userId="228253a07f7af25a" providerId="LiveId" clId="{A8DA608F-4E74-498F-B441-7F2B93C44771}" dt="2024-07-14T13:17:35.050" v="3182" actId="478"/>
          <ac:picMkLst>
            <pc:docMk/>
            <pc:sldMk cId="4160166075" sldId="493"/>
            <ac:picMk id="58" creationId="{BD5404B2-89AE-45A3-880D-5EE4234A966E}"/>
          </ac:picMkLst>
        </pc:picChg>
        <pc:picChg chg="add del mod topLvl">
          <ac:chgData name="Галина Куракова" userId="228253a07f7af25a" providerId="LiveId" clId="{A8DA608F-4E74-498F-B441-7F2B93C44771}" dt="2024-07-14T13:18:37.133" v="3196" actId="478"/>
          <ac:picMkLst>
            <pc:docMk/>
            <pc:sldMk cId="4160166075" sldId="493"/>
            <ac:picMk id="62" creationId="{2831179D-EA58-458B-85FF-094B4B9F0EC2}"/>
          </ac:picMkLst>
        </pc:picChg>
        <pc:cxnChg chg="add del mod">
          <ac:chgData name="Галина Куракова" userId="228253a07f7af25a" providerId="LiveId" clId="{A8DA608F-4E74-498F-B441-7F2B93C44771}" dt="2024-07-14T13:06:34.721" v="3057" actId="478"/>
          <ac:cxnSpMkLst>
            <pc:docMk/>
            <pc:sldMk cId="4160166075" sldId="493"/>
            <ac:cxnSpMk id="9" creationId="{61D5B66C-AD5F-45B8-910E-DA189B45B65A}"/>
          </ac:cxnSpMkLst>
        </pc:cxnChg>
        <pc:cxnChg chg="add mod">
          <ac:chgData name="Галина Куракова" userId="228253a07f7af25a" providerId="LiveId" clId="{A8DA608F-4E74-498F-B441-7F2B93C44771}" dt="2024-07-14T13:07:27.464" v="3065" actId="1076"/>
          <ac:cxnSpMkLst>
            <pc:docMk/>
            <pc:sldMk cId="4160166075" sldId="493"/>
            <ac:cxnSpMk id="27" creationId="{D99AB0CD-FDC7-4D56-BE66-E0D8BEC03948}"/>
          </ac:cxnSpMkLst>
        </pc:cxnChg>
        <pc:cxnChg chg="add mod">
          <ac:chgData name="Галина Куракова" userId="228253a07f7af25a" providerId="LiveId" clId="{A8DA608F-4E74-498F-B441-7F2B93C44771}" dt="2024-07-14T13:09:58.053" v="3095" actId="164"/>
          <ac:cxnSpMkLst>
            <pc:docMk/>
            <pc:sldMk cId="4160166075" sldId="493"/>
            <ac:cxnSpMk id="33" creationId="{BBA6EF84-97DF-4D89-A90E-B874853D2870}"/>
          </ac:cxnSpMkLst>
        </pc:cxnChg>
        <pc:cxnChg chg="add mod">
          <ac:chgData name="Галина Куракова" userId="228253a07f7af25a" providerId="LiveId" clId="{A8DA608F-4E74-498F-B441-7F2B93C44771}" dt="2024-07-14T13:09:58.053" v="3095" actId="164"/>
          <ac:cxnSpMkLst>
            <pc:docMk/>
            <pc:sldMk cId="4160166075" sldId="493"/>
            <ac:cxnSpMk id="34" creationId="{3911476C-DE12-48CB-A86C-7084702B8A94}"/>
          </ac:cxnSpMkLst>
        </pc:cxnChg>
        <pc:cxnChg chg="mod">
          <ac:chgData name="Галина Куракова" userId="228253a07f7af25a" providerId="LiveId" clId="{A8DA608F-4E74-498F-B441-7F2B93C44771}" dt="2024-07-14T13:12:08.135" v="3106"/>
          <ac:cxnSpMkLst>
            <pc:docMk/>
            <pc:sldMk cId="4160166075" sldId="493"/>
            <ac:cxnSpMk id="42" creationId="{FBCD82B7-F42B-498F-9165-A495E35BBB67}"/>
          </ac:cxnSpMkLst>
        </pc:cxnChg>
        <pc:cxnChg chg="mod">
          <ac:chgData name="Галина Куракова" userId="228253a07f7af25a" providerId="LiveId" clId="{A8DA608F-4E74-498F-B441-7F2B93C44771}" dt="2024-07-14T13:19:25.818" v="3262" actId="14100"/>
          <ac:cxnSpMkLst>
            <pc:docMk/>
            <pc:sldMk cId="4160166075" sldId="493"/>
            <ac:cxnSpMk id="43" creationId="{4EBBC8FE-B9D1-4FC4-8A9D-C6520DFB6C9A}"/>
          </ac:cxnSpMkLst>
        </pc:cxnChg>
        <pc:cxnChg chg="add del mod">
          <ac:chgData name="Галина Куракова" userId="228253a07f7af25a" providerId="LiveId" clId="{A8DA608F-4E74-498F-B441-7F2B93C44771}" dt="2024-07-14T13:16:48.503" v="3170" actId="478"/>
          <ac:cxnSpMkLst>
            <pc:docMk/>
            <pc:sldMk cId="4160166075" sldId="493"/>
            <ac:cxnSpMk id="57" creationId="{B52DBA2A-ACB4-447A-B0E2-1DC293A95109}"/>
          </ac:cxnSpMkLst>
        </pc:cxnChg>
      </pc:sldChg>
      <pc:sldChg chg="addSp delSp modSp mod">
        <pc:chgData name="Галина Куракова" userId="228253a07f7af25a" providerId="LiveId" clId="{A8DA608F-4E74-498F-B441-7F2B93C44771}" dt="2024-07-14T15:58:59.878" v="3309" actId="207"/>
        <pc:sldMkLst>
          <pc:docMk/>
          <pc:sldMk cId="4002526297" sldId="494"/>
        </pc:sldMkLst>
        <pc:spChg chg="add del mod ord">
          <ac:chgData name="Галина Куракова" userId="228253a07f7af25a" providerId="LiveId" clId="{A8DA608F-4E74-498F-B441-7F2B93C44771}" dt="2024-07-14T10:01:29.128" v="531"/>
          <ac:spMkLst>
            <pc:docMk/>
            <pc:sldMk cId="4002526297" sldId="494"/>
            <ac:spMk id="3" creationId="{CEBB6BA8-84DA-44B3-B00B-985A887F5116}"/>
          </ac:spMkLst>
        </pc:spChg>
        <pc:spChg chg="mod">
          <ac:chgData name="Галина Куракова" userId="228253a07f7af25a" providerId="LiveId" clId="{A8DA608F-4E74-498F-B441-7F2B93C44771}" dt="2024-07-14T13:34:13.538" v="3268"/>
          <ac:spMkLst>
            <pc:docMk/>
            <pc:sldMk cId="4002526297" sldId="494"/>
            <ac:spMk id="7" creationId="{00000000-0000-0000-0000-000000000000}"/>
          </ac:spMkLst>
        </pc:spChg>
        <pc:spChg chg="del mod">
          <ac:chgData name="Галина Куракова" userId="228253a07f7af25a" providerId="LiveId" clId="{A8DA608F-4E74-498F-B441-7F2B93C44771}" dt="2024-07-14T10:03:10.698" v="596" actId="478"/>
          <ac:spMkLst>
            <pc:docMk/>
            <pc:sldMk cId="4002526297" sldId="494"/>
            <ac:spMk id="12" creationId="{1A1C9E2E-9461-49CA-B74C-00AC3260FD93}"/>
          </ac:spMkLst>
        </pc:spChg>
        <pc:spChg chg="mod topLvl">
          <ac:chgData name="Галина Куракова" userId="228253a07f7af25a" providerId="LiveId" clId="{A8DA608F-4E74-498F-B441-7F2B93C44771}" dt="2024-07-14T10:03:55.353" v="604" actId="1076"/>
          <ac:spMkLst>
            <pc:docMk/>
            <pc:sldMk cId="4002526297" sldId="494"/>
            <ac:spMk id="13" creationId="{F192F327-73AE-48DA-94DF-BEBA3AA7BBEA}"/>
          </ac:spMkLst>
        </pc:spChg>
        <pc:spChg chg="add del mod topLvl">
          <ac:chgData name="Галина Куракова" userId="228253a07f7af25a" providerId="LiveId" clId="{A8DA608F-4E74-498F-B441-7F2B93C44771}" dt="2024-07-14T10:03:51.204" v="603" actId="165"/>
          <ac:spMkLst>
            <pc:docMk/>
            <pc:sldMk cId="4002526297" sldId="494"/>
            <ac:spMk id="14" creationId="{E115D2EA-AAE1-4265-B5C2-6F5AE95403F1}"/>
          </ac:spMkLst>
        </pc:spChg>
        <pc:spChg chg="add mod">
          <ac:chgData name="Галина Куракова" userId="228253a07f7af25a" providerId="LiveId" clId="{A8DA608F-4E74-498F-B441-7F2B93C44771}" dt="2024-07-14T15:58:59.878" v="3309" actId="207"/>
          <ac:spMkLst>
            <pc:docMk/>
            <pc:sldMk cId="4002526297" sldId="494"/>
            <ac:spMk id="18" creationId="{FE4D3FBB-110E-46F7-A7DA-4F2594F8D41D}"/>
          </ac:spMkLst>
        </pc:spChg>
        <pc:spChg chg="add mod">
          <ac:chgData name="Галина Куракова" userId="228253a07f7af25a" providerId="LiveId" clId="{A8DA608F-4E74-498F-B441-7F2B93C44771}" dt="2024-07-14T15:58:59.878" v="3309" actId="207"/>
          <ac:spMkLst>
            <pc:docMk/>
            <pc:sldMk cId="4002526297" sldId="494"/>
            <ac:spMk id="19" creationId="{BEBB05BA-2235-4C6F-B7A6-E453397BFF4A}"/>
          </ac:spMkLst>
        </pc:spChg>
        <pc:spChg chg="add del mod">
          <ac:chgData name="Галина Куракова" userId="228253a07f7af25a" providerId="LiveId" clId="{A8DA608F-4E74-498F-B441-7F2B93C44771}" dt="2024-07-14T09:55:12.240" v="486"/>
          <ac:spMkLst>
            <pc:docMk/>
            <pc:sldMk cId="4002526297" sldId="494"/>
            <ac:spMk id="20" creationId="{1AB20FF7-FF77-4347-B0EB-B62FEB0434CC}"/>
          </ac:spMkLst>
        </pc:spChg>
        <pc:spChg chg="add mod ord">
          <ac:chgData name="Галина Куракова" userId="228253a07f7af25a" providerId="LiveId" clId="{A8DA608F-4E74-498F-B441-7F2B93C44771}" dt="2024-07-14T15:58:59.878" v="3309" actId="207"/>
          <ac:spMkLst>
            <pc:docMk/>
            <pc:sldMk cId="4002526297" sldId="494"/>
            <ac:spMk id="21" creationId="{78E65841-B077-4E53-946C-54CF0ED0030B}"/>
          </ac:spMkLst>
        </pc:spChg>
        <pc:spChg chg="del mod">
          <ac:chgData name="Галина Куракова" userId="228253a07f7af25a" providerId="LiveId" clId="{A8DA608F-4E74-498F-B441-7F2B93C44771}" dt="2024-07-14T09:48:53.356" v="447" actId="478"/>
          <ac:spMkLst>
            <pc:docMk/>
            <pc:sldMk cId="4002526297" sldId="494"/>
            <ac:spMk id="23" creationId="{DB8D810C-1DBA-40F4-B7B0-378217F0FEE3}"/>
          </ac:spMkLst>
        </pc:spChg>
        <pc:spChg chg="mod topLvl">
          <ac:chgData name="Галина Куракова" userId="228253a07f7af25a" providerId="LiveId" clId="{A8DA608F-4E74-498F-B441-7F2B93C44771}" dt="2024-07-14T09:49:33.744" v="472" actId="1036"/>
          <ac:spMkLst>
            <pc:docMk/>
            <pc:sldMk cId="4002526297" sldId="494"/>
            <ac:spMk id="24" creationId="{CFACF011-7B2C-4509-9B1D-3DB14BF81C25}"/>
          </ac:spMkLst>
        </pc:spChg>
        <pc:spChg chg="mod topLvl">
          <ac:chgData name="Галина Куракова" userId="228253a07f7af25a" providerId="LiveId" clId="{A8DA608F-4E74-498F-B441-7F2B93C44771}" dt="2024-07-14T09:49:33.744" v="472" actId="1036"/>
          <ac:spMkLst>
            <pc:docMk/>
            <pc:sldMk cId="4002526297" sldId="494"/>
            <ac:spMk id="28" creationId="{8AB5BA0A-FF36-45B8-83AC-B4F151E41EE2}"/>
          </ac:spMkLst>
        </pc:spChg>
        <pc:spChg chg="mod">
          <ac:chgData name="Галина Куракова" userId="228253a07f7af25a" providerId="LiveId" clId="{A8DA608F-4E74-498F-B441-7F2B93C44771}" dt="2024-07-14T08:32:13.985" v="0"/>
          <ac:spMkLst>
            <pc:docMk/>
            <pc:sldMk cId="4002526297" sldId="494"/>
            <ac:spMk id="31" creationId="{94FC3E8B-2B21-4D21-802D-AE8DD4F6A6EC}"/>
          </ac:spMkLst>
        </pc:spChg>
        <pc:spChg chg="mod">
          <ac:chgData name="Галина Куракова" userId="228253a07f7af25a" providerId="LiveId" clId="{A8DA608F-4E74-498F-B441-7F2B93C44771}" dt="2024-07-14T08:32:13.985" v="0"/>
          <ac:spMkLst>
            <pc:docMk/>
            <pc:sldMk cId="4002526297" sldId="494"/>
            <ac:spMk id="32" creationId="{6281E289-A0BA-48DE-B10D-65D49B9A8DFB}"/>
          </ac:spMkLst>
        </pc:spChg>
        <pc:spChg chg="mod">
          <ac:chgData name="Галина Куракова" userId="228253a07f7af25a" providerId="LiveId" clId="{A8DA608F-4E74-498F-B441-7F2B93C44771}" dt="2024-07-14T09:27:42.435" v="280" actId="208"/>
          <ac:spMkLst>
            <pc:docMk/>
            <pc:sldMk cId="4002526297" sldId="494"/>
            <ac:spMk id="33" creationId="{2EF3EAC1-3205-4F24-9EE7-2BEFE1B2608C}"/>
          </ac:spMkLst>
        </pc:spChg>
        <pc:spChg chg="mod">
          <ac:chgData name="Галина Куракова" userId="228253a07f7af25a" providerId="LiveId" clId="{A8DA608F-4E74-498F-B441-7F2B93C44771}" dt="2024-07-14T08:32:13.985" v="0"/>
          <ac:spMkLst>
            <pc:docMk/>
            <pc:sldMk cId="4002526297" sldId="494"/>
            <ac:spMk id="35" creationId="{C35FD85F-1A7A-478C-8AB6-0880CE138D7D}"/>
          </ac:spMkLst>
        </pc:spChg>
        <pc:spChg chg="mod">
          <ac:chgData name="Галина Куракова" userId="228253a07f7af25a" providerId="LiveId" clId="{A8DA608F-4E74-498F-B441-7F2B93C44771}" dt="2024-07-14T08:32:13.985" v="0"/>
          <ac:spMkLst>
            <pc:docMk/>
            <pc:sldMk cId="4002526297" sldId="494"/>
            <ac:spMk id="36" creationId="{4860E882-365C-401D-8A17-3258BE010DA0}"/>
          </ac:spMkLst>
        </pc:spChg>
        <pc:spChg chg="mod">
          <ac:chgData name="Галина Куракова" userId="228253a07f7af25a" providerId="LiveId" clId="{A8DA608F-4E74-498F-B441-7F2B93C44771}" dt="2024-07-14T09:27:36.277" v="279" actId="208"/>
          <ac:spMkLst>
            <pc:docMk/>
            <pc:sldMk cId="4002526297" sldId="494"/>
            <ac:spMk id="37" creationId="{A3FA6675-6DED-4E7F-BC5A-57E06EBEE15C}"/>
          </ac:spMkLst>
        </pc:spChg>
        <pc:spChg chg="add mod">
          <ac:chgData name="Галина Куракова" userId="228253a07f7af25a" providerId="LiveId" clId="{A8DA608F-4E74-498F-B441-7F2B93C44771}" dt="2024-07-14T09:49:33.744" v="472" actId="1036"/>
          <ac:spMkLst>
            <pc:docMk/>
            <pc:sldMk cId="4002526297" sldId="494"/>
            <ac:spMk id="39" creationId="{22A9A0E1-D187-4C85-A4FB-7F5CA397752B}"/>
          </ac:spMkLst>
        </pc:spChg>
        <pc:spChg chg="add mod">
          <ac:chgData name="Галина Куракова" userId="228253a07f7af25a" providerId="LiveId" clId="{A8DA608F-4E74-498F-B441-7F2B93C44771}" dt="2024-07-14T11:24:17.912" v="1534" actId="20577"/>
          <ac:spMkLst>
            <pc:docMk/>
            <pc:sldMk cId="4002526297" sldId="494"/>
            <ac:spMk id="40" creationId="{40DC4017-B3F7-4FF6-8EDA-15DD0C7CEEC8}"/>
          </ac:spMkLst>
        </pc:spChg>
        <pc:spChg chg="add del mod">
          <ac:chgData name="Галина Куракова" userId="228253a07f7af25a" providerId="LiveId" clId="{A8DA608F-4E74-498F-B441-7F2B93C44771}" dt="2024-07-14T09:58:06.588" v="513" actId="478"/>
          <ac:spMkLst>
            <pc:docMk/>
            <pc:sldMk cId="4002526297" sldId="494"/>
            <ac:spMk id="41" creationId="{71FC8064-753E-421D-A18E-C9A45E8F0956}"/>
          </ac:spMkLst>
        </pc:spChg>
        <pc:spChg chg="add del mod">
          <ac:chgData name="Галина Куракова" userId="228253a07f7af25a" providerId="LiveId" clId="{A8DA608F-4E74-498F-B441-7F2B93C44771}" dt="2024-07-14T09:39:12.949" v="400" actId="478"/>
          <ac:spMkLst>
            <pc:docMk/>
            <pc:sldMk cId="4002526297" sldId="494"/>
            <ac:spMk id="42" creationId="{7D23E0C6-9F01-43ED-AD6A-B33D8040626D}"/>
          </ac:spMkLst>
        </pc:spChg>
        <pc:spChg chg="add del mod">
          <ac:chgData name="Галина Куракова" userId="228253a07f7af25a" providerId="LiveId" clId="{A8DA608F-4E74-498F-B441-7F2B93C44771}" dt="2024-07-14T10:06:39.222" v="613" actId="478"/>
          <ac:spMkLst>
            <pc:docMk/>
            <pc:sldMk cId="4002526297" sldId="494"/>
            <ac:spMk id="48" creationId="{6CF99AE1-81DD-4612-B7A5-B7553FD6B941}"/>
          </ac:spMkLst>
        </pc:spChg>
        <pc:spChg chg="add mod">
          <ac:chgData name="Галина Куракова" userId="228253a07f7af25a" providerId="LiveId" clId="{A8DA608F-4E74-498F-B441-7F2B93C44771}" dt="2024-07-14T09:49:33.744" v="472" actId="1036"/>
          <ac:spMkLst>
            <pc:docMk/>
            <pc:sldMk cId="4002526297" sldId="494"/>
            <ac:spMk id="49" creationId="{59E61960-1E58-428A-BA78-8CBACD4035E2}"/>
          </ac:spMkLst>
        </pc:spChg>
        <pc:spChg chg="add mod">
          <ac:chgData name="Галина Куракова" userId="228253a07f7af25a" providerId="LiveId" clId="{A8DA608F-4E74-498F-B441-7F2B93C44771}" dt="2024-07-14T09:49:33.744" v="472" actId="1036"/>
          <ac:spMkLst>
            <pc:docMk/>
            <pc:sldMk cId="4002526297" sldId="494"/>
            <ac:spMk id="50" creationId="{00F203F1-03AF-4B68-A58C-1A6A4AA46042}"/>
          </ac:spMkLst>
        </pc:spChg>
        <pc:spChg chg="add del mod">
          <ac:chgData name="Галина Куракова" userId="228253a07f7af25a" providerId="LiveId" clId="{A8DA608F-4E74-498F-B441-7F2B93C44771}" dt="2024-07-14T09:38:30.517" v="388" actId="478"/>
          <ac:spMkLst>
            <pc:docMk/>
            <pc:sldMk cId="4002526297" sldId="494"/>
            <ac:spMk id="51" creationId="{C0207C37-3177-4C3F-A51F-51B3AD3EC464}"/>
          </ac:spMkLst>
        </pc:spChg>
        <pc:spChg chg="mod">
          <ac:chgData name="Галина Куракова" userId="228253a07f7af25a" providerId="LiveId" clId="{A8DA608F-4E74-498F-B441-7F2B93C44771}" dt="2024-07-14T09:54:23.759" v="475" actId="1076"/>
          <ac:spMkLst>
            <pc:docMk/>
            <pc:sldMk cId="4002526297" sldId="494"/>
            <ac:spMk id="53" creationId="{67A1B345-A5C2-4025-AC69-EDC8C418C002}"/>
          </ac:spMkLst>
        </pc:spChg>
        <pc:spChg chg="mod">
          <ac:chgData name="Галина Куракова" userId="228253a07f7af25a" providerId="LiveId" clId="{A8DA608F-4E74-498F-B441-7F2B93C44771}" dt="2024-07-14T09:54:23.759" v="475" actId="1076"/>
          <ac:spMkLst>
            <pc:docMk/>
            <pc:sldMk cId="4002526297" sldId="494"/>
            <ac:spMk id="54" creationId="{B06DC73E-E874-400B-AD2A-CF9CDEAD4911}"/>
          </ac:spMkLst>
        </pc:spChg>
        <pc:spChg chg="mod">
          <ac:chgData name="Галина Куракова" userId="228253a07f7af25a" providerId="LiveId" clId="{A8DA608F-4E74-498F-B441-7F2B93C44771}" dt="2024-07-14T09:49:33.744" v="472" actId="1036"/>
          <ac:spMkLst>
            <pc:docMk/>
            <pc:sldMk cId="4002526297" sldId="494"/>
            <ac:spMk id="56" creationId="{4061E637-A8C1-4D4A-8E62-2EC034F26CF1}"/>
          </ac:spMkLst>
        </pc:spChg>
        <pc:spChg chg="add mod">
          <ac:chgData name="Галина Куракова" userId="228253a07f7af25a" providerId="LiveId" clId="{A8DA608F-4E74-498F-B441-7F2B93C44771}" dt="2024-07-14T11:24:14.927" v="1533" actId="20577"/>
          <ac:spMkLst>
            <pc:docMk/>
            <pc:sldMk cId="4002526297" sldId="494"/>
            <ac:spMk id="58" creationId="{CDD66522-E302-464B-BB7A-37FD5BF39861}"/>
          </ac:spMkLst>
        </pc:spChg>
        <pc:spChg chg="add mod">
          <ac:chgData name="Галина Куракова" userId="228253a07f7af25a" providerId="LiveId" clId="{A8DA608F-4E74-498F-B441-7F2B93C44771}" dt="2024-07-14T10:02:35.339" v="568" actId="1076"/>
          <ac:spMkLst>
            <pc:docMk/>
            <pc:sldMk cId="4002526297" sldId="494"/>
            <ac:spMk id="59" creationId="{D0BD5C67-E089-43AF-AB29-9D208B046E34}"/>
          </ac:spMkLst>
        </pc:spChg>
        <pc:spChg chg="add mod">
          <ac:chgData name="Галина Куракова" userId="228253a07f7af25a" providerId="LiveId" clId="{A8DA608F-4E74-498F-B441-7F2B93C44771}" dt="2024-07-14T09:49:33.744" v="472" actId="1036"/>
          <ac:spMkLst>
            <pc:docMk/>
            <pc:sldMk cId="4002526297" sldId="494"/>
            <ac:spMk id="60" creationId="{DE9AFCCC-AC0C-470D-BEE0-1B19DF4FE3A3}"/>
          </ac:spMkLst>
        </pc:spChg>
        <pc:spChg chg="add mod">
          <ac:chgData name="Галина Куракова" userId="228253a07f7af25a" providerId="LiveId" clId="{A8DA608F-4E74-498F-B441-7F2B93C44771}" dt="2024-07-14T15:58:59.878" v="3309" actId="207"/>
          <ac:spMkLst>
            <pc:docMk/>
            <pc:sldMk cId="4002526297" sldId="494"/>
            <ac:spMk id="62" creationId="{44410DD7-D888-45CC-90AB-12DD4B0115AC}"/>
          </ac:spMkLst>
        </pc:spChg>
        <pc:spChg chg="del mod topLvl">
          <ac:chgData name="Галина Куракова" userId="228253a07f7af25a" providerId="LiveId" clId="{A8DA608F-4E74-498F-B441-7F2B93C44771}" dt="2024-07-14T10:04:17.159" v="609" actId="478"/>
          <ac:spMkLst>
            <pc:docMk/>
            <pc:sldMk cId="4002526297" sldId="494"/>
            <ac:spMk id="64" creationId="{3E07B895-39E9-41D0-A0F3-C5E0C0EFB1EB}"/>
          </ac:spMkLst>
        </pc:spChg>
        <pc:spChg chg="mod topLvl">
          <ac:chgData name="Галина Куракова" userId="228253a07f7af25a" providerId="LiveId" clId="{A8DA608F-4E74-498F-B441-7F2B93C44771}" dt="2024-07-14T10:07:43.693" v="620" actId="1076"/>
          <ac:spMkLst>
            <pc:docMk/>
            <pc:sldMk cId="4002526297" sldId="494"/>
            <ac:spMk id="65" creationId="{7BA706F6-F71E-4B73-AD12-C258F2EF430C}"/>
          </ac:spMkLst>
        </pc:spChg>
        <pc:spChg chg="mod topLvl">
          <ac:chgData name="Галина Куракова" userId="228253a07f7af25a" providerId="LiveId" clId="{A8DA608F-4E74-498F-B441-7F2B93C44771}" dt="2024-07-14T09:56:10.736" v="497" actId="14100"/>
          <ac:spMkLst>
            <pc:docMk/>
            <pc:sldMk cId="4002526297" sldId="494"/>
            <ac:spMk id="66" creationId="{82BE2F6F-DFE6-4DD9-AADD-F2C2CF197EF9}"/>
          </ac:spMkLst>
        </pc:spChg>
        <pc:spChg chg="add mod">
          <ac:chgData name="Галина Куракова" userId="228253a07f7af25a" providerId="LiveId" clId="{A8DA608F-4E74-498F-B441-7F2B93C44771}" dt="2024-07-14T11:24:11.724" v="1532" actId="20577"/>
          <ac:spMkLst>
            <pc:docMk/>
            <pc:sldMk cId="4002526297" sldId="494"/>
            <ac:spMk id="67" creationId="{AD47AB6D-04EF-4BB2-82D7-7835DD7E7F4F}"/>
          </ac:spMkLst>
        </pc:spChg>
        <pc:spChg chg="add mod">
          <ac:chgData name="Галина Куракова" userId="228253a07f7af25a" providerId="LiveId" clId="{A8DA608F-4E74-498F-B441-7F2B93C44771}" dt="2024-07-14T09:56:18.680" v="498" actId="14100"/>
          <ac:spMkLst>
            <pc:docMk/>
            <pc:sldMk cId="4002526297" sldId="494"/>
            <ac:spMk id="68" creationId="{508E8CA8-F1CF-49E5-9CA4-2AEC6F7B352A}"/>
          </ac:spMkLst>
        </pc:spChg>
        <pc:spChg chg="add del mod topLvl">
          <ac:chgData name="Галина Куракова" userId="228253a07f7af25a" providerId="LiveId" clId="{A8DA608F-4E74-498F-B441-7F2B93C44771}" dt="2024-07-14T10:01:29.128" v="531"/>
          <ac:spMkLst>
            <pc:docMk/>
            <pc:sldMk cId="4002526297" sldId="494"/>
            <ac:spMk id="70" creationId="{33B63348-8670-4980-B92B-9176F56F47FF}"/>
          </ac:spMkLst>
        </pc:spChg>
        <pc:spChg chg="add del mod topLvl">
          <ac:chgData name="Галина Куракова" userId="228253a07f7af25a" providerId="LiveId" clId="{A8DA608F-4E74-498F-B441-7F2B93C44771}" dt="2024-07-14T10:01:29.128" v="531"/>
          <ac:spMkLst>
            <pc:docMk/>
            <pc:sldMk cId="4002526297" sldId="494"/>
            <ac:spMk id="71" creationId="{E2C46A48-4256-41C0-A6AF-B68CABE43F1C}"/>
          </ac:spMkLst>
        </pc:spChg>
        <pc:spChg chg="add del mod topLvl">
          <ac:chgData name="Галина Куракова" userId="228253a07f7af25a" providerId="LiveId" clId="{A8DA608F-4E74-498F-B441-7F2B93C44771}" dt="2024-07-14T10:01:29.128" v="531"/>
          <ac:spMkLst>
            <pc:docMk/>
            <pc:sldMk cId="4002526297" sldId="494"/>
            <ac:spMk id="72" creationId="{60D7403B-A74F-4C64-A300-F40CB75D70CC}"/>
          </ac:spMkLst>
        </pc:spChg>
        <pc:spChg chg="add del mod topLvl">
          <ac:chgData name="Галина Куракова" userId="228253a07f7af25a" providerId="LiveId" clId="{A8DA608F-4E74-498F-B441-7F2B93C44771}" dt="2024-07-14T10:01:29.128" v="531"/>
          <ac:spMkLst>
            <pc:docMk/>
            <pc:sldMk cId="4002526297" sldId="494"/>
            <ac:spMk id="73" creationId="{78DEBC97-1F64-466C-B283-1D92BA50DC41}"/>
          </ac:spMkLst>
        </pc:spChg>
        <pc:spChg chg="mod">
          <ac:chgData name="Галина Куракова" userId="228253a07f7af25a" providerId="LiveId" clId="{A8DA608F-4E74-498F-B441-7F2B93C44771}" dt="2024-07-14T10:01:01.867" v="528"/>
          <ac:spMkLst>
            <pc:docMk/>
            <pc:sldMk cId="4002526297" sldId="494"/>
            <ac:spMk id="74" creationId="{7F2847C1-867F-4432-B635-1CE3236A292D}"/>
          </ac:spMkLst>
        </pc:spChg>
        <pc:spChg chg="mod ord">
          <ac:chgData name="Галина Куракова" userId="228253a07f7af25a" providerId="LiveId" clId="{A8DA608F-4E74-498F-B441-7F2B93C44771}" dt="2024-07-14T10:09:18.419" v="713" actId="1076"/>
          <ac:spMkLst>
            <pc:docMk/>
            <pc:sldMk cId="4002526297" sldId="494"/>
            <ac:spMk id="75" creationId="{EFCFCC33-C785-4C4E-90D5-01A2504EFE99}"/>
          </ac:spMkLst>
        </pc:spChg>
        <pc:spChg chg="add mod">
          <ac:chgData name="Галина Куракова" userId="228253a07f7af25a" providerId="LiveId" clId="{A8DA608F-4E74-498F-B441-7F2B93C44771}" dt="2024-07-14T10:03:58.414" v="605" actId="1076"/>
          <ac:spMkLst>
            <pc:docMk/>
            <pc:sldMk cId="4002526297" sldId="494"/>
            <ac:spMk id="76" creationId="{5583E10D-90A3-44B3-A766-3E220EB04E4B}"/>
          </ac:spMkLst>
        </pc:spChg>
        <pc:spChg chg="add mod">
          <ac:chgData name="Галина Куракова" userId="228253a07f7af25a" providerId="LiveId" clId="{A8DA608F-4E74-498F-B441-7F2B93C44771}" dt="2024-07-14T10:07:43.693" v="620" actId="1076"/>
          <ac:spMkLst>
            <pc:docMk/>
            <pc:sldMk cId="4002526297" sldId="494"/>
            <ac:spMk id="77" creationId="{0E674670-2B33-46F1-896B-0151F405BFCD}"/>
          </ac:spMkLst>
        </pc:spChg>
        <pc:spChg chg="add mod">
          <ac:chgData name="Галина Куракова" userId="228253a07f7af25a" providerId="LiveId" clId="{A8DA608F-4E74-498F-B441-7F2B93C44771}" dt="2024-07-14T11:41:53.387" v="1799" actId="1076"/>
          <ac:spMkLst>
            <pc:docMk/>
            <pc:sldMk cId="4002526297" sldId="494"/>
            <ac:spMk id="78" creationId="{262A2BA2-D3E0-4D16-A18D-AD8DF6487310}"/>
          </ac:spMkLst>
        </pc:spChg>
        <pc:spChg chg="add del mod">
          <ac:chgData name="Галина Куракова" userId="228253a07f7af25a" providerId="LiveId" clId="{A8DA608F-4E74-498F-B441-7F2B93C44771}" dt="2024-07-14T11:42:45.478" v="1810"/>
          <ac:spMkLst>
            <pc:docMk/>
            <pc:sldMk cId="4002526297" sldId="494"/>
            <ac:spMk id="79" creationId="{48DD5E07-D890-4C62-89A0-2CD7636CBCCF}"/>
          </ac:spMkLst>
        </pc:spChg>
        <pc:grpChg chg="add del mod">
          <ac:chgData name="Галина Куракова" userId="228253a07f7af25a" providerId="LiveId" clId="{A8DA608F-4E74-498F-B441-7F2B93C44771}" dt="2024-07-14T10:01:20.349" v="530" actId="165"/>
          <ac:grpSpMkLst>
            <pc:docMk/>
            <pc:sldMk cId="4002526297" sldId="494"/>
            <ac:grpSpMk id="2" creationId="{204F1485-4117-418D-820C-0F798BAB6AA4}"/>
          </ac:grpSpMkLst>
        </pc:grpChg>
        <pc:grpChg chg="add del mod">
          <ac:chgData name="Галина Куракова" userId="228253a07f7af25a" providerId="LiveId" clId="{A8DA608F-4E74-498F-B441-7F2B93C44771}" dt="2024-07-14T10:03:51.204" v="603" actId="165"/>
          <ac:grpSpMkLst>
            <pc:docMk/>
            <pc:sldMk cId="4002526297" sldId="494"/>
            <ac:grpSpMk id="11" creationId="{3116D86A-39D8-43E8-9D4F-7147CFE20FC8}"/>
          </ac:grpSpMkLst>
        </pc:grpChg>
        <pc:grpChg chg="add del mod">
          <ac:chgData name="Галина Куракова" userId="228253a07f7af25a" providerId="LiveId" clId="{A8DA608F-4E74-498F-B441-7F2B93C44771}" dt="2024-07-14T09:49:15.805" v="451" actId="165"/>
          <ac:grpSpMkLst>
            <pc:docMk/>
            <pc:sldMk cId="4002526297" sldId="494"/>
            <ac:grpSpMk id="22" creationId="{DA4A27EC-D3C8-411C-9108-64A991D8BEEA}"/>
          </ac:grpSpMkLst>
        </pc:grpChg>
        <pc:grpChg chg="add del mod">
          <ac:chgData name="Галина Куракова" userId="228253a07f7af25a" providerId="LiveId" clId="{A8DA608F-4E74-498F-B441-7F2B93C44771}" dt="2024-07-14T09:57:34.291" v="507" actId="478"/>
          <ac:grpSpMkLst>
            <pc:docMk/>
            <pc:sldMk cId="4002526297" sldId="494"/>
            <ac:grpSpMk id="30" creationId="{02D2DD9B-1B65-4169-AF6D-B5B73CBD04CC}"/>
          </ac:grpSpMkLst>
        </pc:grpChg>
        <pc:grpChg chg="add del mod">
          <ac:chgData name="Галина Куракова" userId="228253a07f7af25a" providerId="LiveId" clId="{A8DA608F-4E74-498F-B441-7F2B93C44771}" dt="2024-07-14T09:49:47.073" v="473" actId="478"/>
          <ac:grpSpMkLst>
            <pc:docMk/>
            <pc:sldMk cId="4002526297" sldId="494"/>
            <ac:grpSpMk id="34" creationId="{D1045E3C-F475-477C-98CD-E46DB7EA9E80}"/>
          </ac:grpSpMkLst>
        </pc:grpChg>
        <pc:grpChg chg="add mod">
          <ac:chgData name="Галина Куракова" userId="228253a07f7af25a" providerId="LiveId" clId="{A8DA608F-4E74-498F-B441-7F2B93C44771}" dt="2024-07-14T09:55:22.395" v="490" actId="1036"/>
          <ac:grpSpMkLst>
            <pc:docMk/>
            <pc:sldMk cId="4002526297" sldId="494"/>
            <ac:grpSpMk id="52" creationId="{E08B1A58-27B8-409A-ABB1-912FEB5C50DF}"/>
          </ac:grpSpMkLst>
        </pc:grpChg>
        <pc:grpChg chg="add del mod">
          <ac:chgData name="Галина Куракова" userId="228253a07f7af25a" providerId="LiveId" clId="{A8DA608F-4E74-498F-B441-7F2B93C44771}" dt="2024-07-14T09:56:04.356" v="496" actId="165"/>
          <ac:grpSpMkLst>
            <pc:docMk/>
            <pc:sldMk cId="4002526297" sldId="494"/>
            <ac:grpSpMk id="63" creationId="{DD62CC8F-650A-4C5D-B1DB-CAFBCEC08375}"/>
          </ac:grpSpMkLst>
        </pc:grpChg>
        <pc:picChg chg="mod topLvl">
          <ac:chgData name="Галина Куракова" userId="228253a07f7af25a" providerId="LiveId" clId="{A8DA608F-4E74-498F-B441-7F2B93C44771}" dt="2024-07-14T10:04:04.056" v="606" actId="1076"/>
          <ac:picMkLst>
            <pc:docMk/>
            <pc:sldMk cId="4002526297" sldId="494"/>
            <ac:picMk id="15" creationId="{A3B55333-B215-4224-95CB-DD700862DDE7}"/>
          </ac:picMkLst>
        </pc:picChg>
        <pc:picChg chg="add mod">
          <ac:chgData name="Галина Куракова" userId="228253a07f7af25a" providerId="LiveId" clId="{A8DA608F-4E74-498F-B441-7F2B93C44771}" dt="2024-07-14T10:02:10.377" v="541" actId="1035"/>
          <ac:picMkLst>
            <pc:docMk/>
            <pc:sldMk cId="4002526297" sldId="494"/>
            <ac:picMk id="16" creationId="{62BD6B9F-45EB-4882-AA18-6F055722E1DF}"/>
          </ac:picMkLst>
        </pc:picChg>
        <pc:picChg chg="mod topLvl">
          <ac:chgData name="Галина Куракова" userId="228253a07f7af25a" providerId="LiveId" clId="{A8DA608F-4E74-498F-B441-7F2B93C44771}" dt="2024-07-14T09:49:33.744" v="472" actId="1036"/>
          <ac:picMkLst>
            <pc:docMk/>
            <pc:sldMk cId="4002526297" sldId="494"/>
            <ac:picMk id="27" creationId="{7574FCF1-7E00-46CE-8A61-ED099F83E986}"/>
          </ac:picMkLst>
        </pc:picChg>
        <pc:picChg chg="add mod ord modCrop">
          <ac:chgData name="Галина Куракова" userId="228253a07f7af25a" providerId="LiveId" clId="{A8DA608F-4E74-498F-B441-7F2B93C44771}" dt="2024-07-14T10:09:39.054" v="717" actId="732"/>
          <ac:picMkLst>
            <pc:docMk/>
            <pc:sldMk cId="4002526297" sldId="494"/>
            <ac:picMk id="29" creationId="{3BA21483-48C0-4829-854C-0E5540990C74}"/>
          </ac:picMkLst>
        </pc:picChg>
        <pc:picChg chg="add mod">
          <ac:chgData name="Галина Куракова" userId="228253a07f7af25a" providerId="LiveId" clId="{A8DA608F-4E74-498F-B441-7F2B93C44771}" dt="2024-07-14T10:02:29.043" v="565" actId="1076"/>
          <ac:picMkLst>
            <pc:docMk/>
            <pc:sldMk cId="4002526297" sldId="494"/>
            <ac:picMk id="38" creationId="{115195CF-A370-47E4-9676-CF332E44AD44}"/>
          </ac:picMkLst>
        </pc:picChg>
        <pc:picChg chg="add mod">
          <ac:chgData name="Галина Куракова" userId="228253a07f7af25a" providerId="LiveId" clId="{A8DA608F-4E74-498F-B441-7F2B93C44771}" dt="2024-07-14T11:24:02.484" v="1530" actId="1076"/>
          <ac:picMkLst>
            <pc:docMk/>
            <pc:sldMk cId="4002526297" sldId="494"/>
            <ac:picMk id="43" creationId="{906EBCB7-18AE-41BD-89BF-BB4DEA701FBE}"/>
          </ac:picMkLst>
        </pc:picChg>
        <pc:picChg chg="add mod ord">
          <ac:chgData name="Галина Куракова" userId="228253a07f7af25a" providerId="LiveId" clId="{A8DA608F-4E74-498F-B441-7F2B93C44771}" dt="2024-07-14T10:02:48.487" v="595" actId="1035"/>
          <ac:picMkLst>
            <pc:docMk/>
            <pc:sldMk cId="4002526297" sldId="494"/>
            <ac:picMk id="44" creationId="{AB60E14E-3231-4470-9026-4C9F72E025F4}"/>
          </ac:picMkLst>
        </pc:picChg>
        <pc:picChg chg="add mod">
          <ac:chgData name="Галина Куракова" userId="228253a07f7af25a" providerId="LiveId" clId="{A8DA608F-4E74-498F-B441-7F2B93C44771}" dt="2024-07-14T10:04:08.302" v="607" actId="1076"/>
          <ac:picMkLst>
            <pc:docMk/>
            <pc:sldMk cId="4002526297" sldId="494"/>
            <ac:picMk id="45" creationId="{D29A7FF9-EBF2-4787-BAD4-EF7AB03B5B66}"/>
          </ac:picMkLst>
        </pc:picChg>
        <pc:picChg chg="add mod">
          <ac:chgData name="Галина Куракова" userId="228253a07f7af25a" providerId="LiveId" clId="{A8DA608F-4E74-498F-B441-7F2B93C44771}" dt="2024-07-14T11:24:05.038" v="1531" actId="1076"/>
          <ac:picMkLst>
            <pc:docMk/>
            <pc:sldMk cId="4002526297" sldId="494"/>
            <ac:picMk id="46" creationId="{293CCE54-A6B3-4D97-8BB7-E74E674CEFD2}"/>
          </ac:picMkLst>
        </pc:picChg>
        <pc:picChg chg="del mod">
          <ac:chgData name="Галина Куракова" userId="228253a07f7af25a" providerId="LiveId" clId="{A8DA608F-4E74-498F-B441-7F2B93C44771}" dt="2024-07-14T09:39:25.106" v="403" actId="478"/>
          <ac:picMkLst>
            <pc:docMk/>
            <pc:sldMk cId="4002526297" sldId="494"/>
            <ac:picMk id="55" creationId="{ED2A87FC-FF47-4857-A15B-612C9EE5ADBC}"/>
          </ac:picMkLst>
        </pc:picChg>
        <pc:picChg chg="add del mod">
          <ac:chgData name="Галина Куракова" userId="228253a07f7af25a" providerId="LiveId" clId="{A8DA608F-4E74-498F-B441-7F2B93C44771}" dt="2024-07-14T09:38:35.392" v="389" actId="478"/>
          <ac:picMkLst>
            <pc:docMk/>
            <pc:sldMk cId="4002526297" sldId="494"/>
            <ac:picMk id="57" creationId="{432FBA15-6B28-456E-BBFE-3547523CC0F6}"/>
          </ac:picMkLst>
        </pc:picChg>
        <pc:picChg chg="add del mod">
          <ac:chgData name="Галина Куракова" userId="228253a07f7af25a" providerId="LiveId" clId="{A8DA608F-4E74-498F-B441-7F2B93C44771}" dt="2024-07-14T09:58:10.097" v="514" actId="478"/>
          <ac:picMkLst>
            <pc:docMk/>
            <pc:sldMk cId="4002526297" sldId="494"/>
            <ac:picMk id="61" creationId="{16561112-7DED-497A-B3AB-F9CCFA4185D8}"/>
          </ac:picMkLst>
        </pc:picChg>
        <pc:picChg chg="add del mod">
          <ac:chgData name="Галина Куракова" userId="228253a07f7af25a" providerId="LiveId" clId="{A8DA608F-4E74-498F-B441-7F2B93C44771}" dt="2024-07-14T09:56:21.172" v="499" actId="478"/>
          <ac:picMkLst>
            <pc:docMk/>
            <pc:sldMk cId="4002526297" sldId="494"/>
            <ac:picMk id="69" creationId="{9E31790A-FF58-48E3-AFF0-D5E52CE52372}"/>
          </ac:picMkLst>
        </pc:picChg>
        <pc:cxnChg chg="add mod">
          <ac:chgData name="Галина Куракова" userId="228253a07f7af25a" providerId="LiveId" clId="{A8DA608F-4E74-498F-B441-7F2B93C44771}" dt="2024-07-14T11:40:20.395" v="1774" actId="1036"/>
          <ac:cxnSpMkLst>
            <pc:docMk/>
            <pc:sldMk cId="4002526297" sldId="494"/>
            <ac:cxnSpMk id="8" creationId="{FBF4E601-D8B7-45CB-8DB5-53A112144272}"/>
          </ac:cxnSpMkLst>
        </pc:cxnChg>
        <pc:cxnChg chg="add mod">
          <ac:chgData name="Галина Куракова" userId="228253a07f7af25a" providerId="LiveId" clId="{A8DA608F-4E74-498F-B441-7F2B93C44771}" dt="2024-07-14T10:08:13.797" v="711" actId="1038"/>
          <ac:cxnSpMkLst>
            <pc:docMk/>
            <pc:sldMk cId="4002526297" sldId="494"/>
            <ac:cxnSpMk id="9" creationId="{6ACFD7AE-CD67-4664-9653-3992D8B62F11}"/>
          </ac:cxnSpMkLst>
        </pc:cxnChg>
        <pc:cxnChg chg="add del mod">
          <ac:chgData name="Галина Куракова" userId="228253a07f7af25a" providerId="LiveId" clId="{A8DA608F-4E74-498F-B441-7F2B93C44771}" dt="2024-07-14T09:25:45.797" v="262" actId="478"/>
          <ac:cxnSpMkLst>
            <pc:docMk/>
            <pc:sldMk cId="4002526297" sldId="494"/>
            <ac:cxnSpMk id="47" creationId="{50F2C757-B24E-43BC-8725-7E9BFF94B96E}"/>
          </ac:cxnSpMkLst>
        </pc:cxnChg>
      </pc:sldChg>
      <pc:sldChg chg="addSp delSp modSp mod">
        <pc:chgData name="Галина Куракова" userId="228253a07f7af25a" providerId="LiveId" clId="{A8DA608F-4E74-498F-B441-7F2B93C44771}" dt="2024-07-14T11:43:12.725" v="1817"/>
        <pc:sldMkLst>
          <pc:docMk/>
          <pc:sldMk cId="2662073527" sldId="495"/>
        </pc:sldMkLst>
        <pc:spChg chg="ord">
          <ac:chgData name="Галина Куракова" userId="228253a07f7af25a" providerId="LiveId" clId="{A8DA608F-4E74-498F-B441-7F2B93C44771}" dt="2024-07-14T11:06:09.980" v="1335" actId="167"/>
          <ac:spMkLst>
            <pc:docMk/>
            <pc:sldMk cId="2662073527" sldId="495"/>
            <ac:spMk id="9" creationId="{00000000-0000-0000-0000-000000000000}"/>
          </ac:spMkLst>
        </pc:spChg>
        <pc:spChg chg="mod ord">
          <ac:chgData name="Галина Куракова" userId="228253a07f7af25a" providerId="LiveId" clId="{A8DA608F-4E74-498F-B441-7F2B93C44771}" dt="2024-07-14T11:06:09.980" v="1335" actId="167"/>
          <ac:spMkLst>
            <pc:docMk/>
            <pc:sldMk cId="2662073527" sldId="495"/>
            <ac:spMk id="10" creationId="{00000000-0000-0000-0000-000000000000}"/>
          </ac:spMkLst>
        </pc:spChg>
        <pc:spChg chg="ord">
          <ac:chgData name="Галина Куракова" userId="228253a07f7af25a" providerId="LiveId" clId="{A8DA608F-4E74-498F-B441-7F2B93C44771}" dt="2024-07-14T11:06:09.980" v="1335" actId="167"/>
          <ac:spMkLst>
            <pc:docMk/>
            <pc:sldMk cId="2662073527" sldId="495"/>
            <ac:spMk id="11" creationId="{00000000-0000-0000-0000-000000000000}"/>
          </ac:spMkLst>
        </pc:spChg>
        <pc:spChg chg="ord">
          <ac:chgData name="Галина Куракова" userId="228253a07f7af25a" providerId="LiveId" clId="{A8DA608F-4E74-498F-B441-7F2B93C44771}" dt="2024-07-14T11:06:09.980" v="1335" actId="167"/>
          <ac:spMkLst>
            <pc:docMk/>
            <pc:sldMk cId="2662073527" sldId="495"/>
            <ac:spMk id="19" creationId="{0E2AADE9-CED3-1D45-BC10-DD08D6606BA4}"/>
          </ac:spMkLst>
        </pc:spChg>
        <pc:spChg chg="ord">
          <ac:chgData name="Галина Куракова" userId="228253a07f7af25a" providerId="LiveId" clId="{A8DA608F-4E74-498F-B441-7F2B93C44771}" dt="2024-07-14T11:06:09.980" v="1335" actId="167"/>
          <ac:spMkLst>
            <pc:docMk/>
            <pc:sldMk cId="2662073527" sldId="495"/>
            <ac:spMk id="20" creationId="{0E2AADE9-CED3-1D45-BC10-DD08D6606BA4}"/>
          </ac:spMkLst>
        </pc:spChg>
        <pc:spChg chg="ord">
          <ac:chgData name="Галина Куракова" userId="228253a07f7af25a" providerId="LiveId" clId="{A8DA608F-4E74-498F-B441-7F2B93C44771}" dt="2024-07-14T11:06:09.980" v="1335" actId="167"/>
          <ac:spMkLst>
            <pc:docMk/>
            <pc:sldMk cId="2662073527" sldId="495"/>
            <ac:spMk id="22" creationId="{8D1358DA-8FAE-274A-A937-FA66A13B13E7}"/>
          </ac:spMkLst>
        </pc:spChg>
        <pc:spChg chg="mod ord">
          <ac:chgData name="Галина Куракова" userId="228253a07f7af25a" providerId="LiveId" clId="{A8DA608F-4E74-498F-B441-7F2B93C44771}" dt="2024-07-14T11:06:09.980" v="1335" actId="167"/>
          <ac:spMkLst>
            <pc:docMk/>
            <pc:sldMk cId="2662073527" sldId="495"/>
            <ac:spMk id="24" creationId="{0083A63D-D9DD-7247-940A-8AE02BD884AB}"/>
          </ac:spMkLst>
        </pc:spChg>
        <pc:spChg chg="add mod">
          <ac:chgData name="Галина Куракова" userId="228253a07f7af25a" providerId="LiveId" clId="{A8DA608F-4E74-498F-B441-7F2B93C44771}" dt="2024-07-14T11:43:12.725" v="1817"/>
          <ac:spMkLst>
            <pc:docMk/>
            <pc:sldMk cId="2662073527" sldId="495"/>
            <ac:spMk id="28" creationId="{78DB63BF-912D-4AE9-B968-8C7932B6648A}"/>
          </ac:spMkLst>
        </pc:spChg>
        <pc:grpChg chg="ord">
          <ac:chgData name="Галина Куракова" userId="228253a07f7af25a" providerId="LiveId" clId="{A8DA608F-4E74-498F-B441-7F2B93C44771}" dt="2024-07-14T11:06:09.980" v="1335" actId="167"/>
          <ac:grpSpMkLst>
            <pc:docMk/>
            <pc:sldMk cId="2662073527" sldId="495"/>
            <ac:grpSpMk id="12" creationId="{00D73F3A-9BAC-1841-8001-7AB835F278F4}"/>
          </ac:grpSpMkLst>
        </pc:grpChg>
        <pc:grpChg chg="add mod">
          <ac:chgData name="Галина Куракова" userId="228253a07f7af25a" providerId="LiveId" clId="{A8DA608F-4E74-498F-B441-7F2B93C44771}" dt="2024-07-14T11:06:05.799" v="1334"/>
          <ac:grpSpMkLst>
            <pc:docMk/>
            <pc:sldMk cId="2662073527" sldId="495"/>
            <ac:grpSpMk id="23" creationId="{CCD3E66E-690A-42B8-BE95-C64B4A04A8F2}"/>
          </ac:grpSpMkLst>
        </pc:grpChg>
        <pc:picChg chg="ord">
          <ac:chgData name="Галина Куракова" userId="228253a07f7af25a" providerId="LiveId" clId="{A8DA608F-4E74-498F-B441-7F2B93C44771}" dt="2024-07-14T11:06:09.980" v="1335" actId="167"/>
          <ac:picMkLst>
            <pc:docMk/>
            <pc:sldMk cId="2662073527" sldId="495"/>
            <ac:picMk id="3" creationId="{00000000-0000-0000-0000-000000000000}"/>
          </ac:picMkLst>
        </pc:picChg>
        <pc:picChg chg="del">
          <ac:chgData name="Галина Куракова" userId="228253a07f7af25a" providerId="LiveId" clId="{A8DA608F-4E74-498F-B441-7F2B93C44771}" dt="2024-07-14T11:06:04.382" v="1333" actId="478"/>
          <ac:picMkLst>
            <pc:docMk/>
            <pc:sldMk cId="2662073527" sldId="495"/>
            <ac:picMk id="8" creationId="{00000000-0000-0000-0000-000000000000}"/>
          </ac:picMkLst>
        </pc:picChg>
        <pc:picChg chg="ord">
          <ac:chgData name="Галина Куракова" userId="228253a07f7af25a" providerId="LiveId" clId="{A8DA608F-4E74-498F-B441-7F2B93C44771}" dt="2024-07-14T11:06:09.980" v="1335" actId="167"/>
          <ac:picMkLst>
            <pc:docMk/>
            <pc:sldMk cId="2662073527" sldId="495"/>
            <ac:picMk id="18" creationId="{00000000-0000-0000-0000-000000000000}"/>
          </ac:picMkLst>
        </pc:picChg>
        <pc:picChg chg="mod">
          <ac:chgData name="Галина Куракова" userId="228253a07f7af25a" providerId="LiveId" clId="{A8DA608F-4E74-498F-B441-7F2B93C44771}" dt="2024-07-14T11:06:05.799" v="1334"/>
          <ac:picMkLst>
            <pc:docMk/>
            <pc:sldMk cId="2662073527" sldId="495"/>
            <ac:picMk id="25" creationId="{E7CF9A7F-AB44-47CC-AD9F-F6ECA521019D}"/>
          </ac:picMkLst>
        </pc:picChg>
        <pc:picChg chg="mod">
          <ac:chgData name="Галина Куракова" userId="228253a07f7af25a" providerId="LiveId" clId="{A8DA608F-4E74-498F-B441-7F2B93C44771}" dt="2024-07-14T11:06:05.799" v="1334"/>
          <ac:picMkLst>
            <pc:docMk/>
            <pc:sldMk cId="2662073527" sldId="495"/>
            <ac:picMk id="27" creationId="{2C748BC0-5B27-487A-8F12-18DD1927D89B}"/>
          </ac:picMkLst>
        </pc:picChg>
      </pc:sldChg>
      <pc:sldChg chg="addSp delSp modSp mod">
        <pc:chgData name="Галина Куракова" userId="228253a07f7af25a" providerId="LiveId" clId="{A8DA608F-4E74-498F-B441-7F2B93C44771}" dt="2024-07-14T16:59:07.115" v="3506" actId="12"/>
        <pc:sldMkLst>
          <pc:docMk/>
          <pc:sldMk cId="1442004930" sldId="496"/>
        </pc:sldMkLst>
        <pc:spChg chg="mod">
          <ac:chgData name="Галина Куракова" userId="228253a07f7af25a" providerId="LiveId" clId="{A8DA608F-4E74-498F-B441-7F2B93C44771}" dt="2024-07-14T13:34:25.998" v="3273" actId="20577"/>
          <ac:spMkLst>
            <pc:docMk/>
            <pc:sldMk cId="1442004930" sldId="496"/>
            <ac:spMk id="7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0:51:52.679" v="1211" actId="1036"/>
          <ac:spMkLst>
            <pc:docMk/>
            <pc:sldMk cId="1442004930" sldId="496"/>
            <ac:spMk id="9" creationId="{DB848F39-3128-4EEA-A714-A2BDD91A3BEC}"/>
          </ac:spMkLst>
        </pc:spChg>
        <pc:spChg chg="add del mod">
          <ac:chgData name="Галина Куракова" userId="228253a07f7af25a" providerId="LiveId" clId="{A8DA608F-4E74-498F-B441-7F2B93C44771}" dt="2024-07-14T10:32:02.733" v="911" actId="478"/>
          <ac:spMkLst>
            <pc:docMk/>
            <pc:sldMk cId="1442004930" sldId="496"/>
            <ac:spMk id="11" creationId="{E2491003-65A3-44D7-A288-DD9F90F34B25}"/>
          </ac:spMkLst>
        </pc:spChg>
        <pc:spChg chg="add del mod">
          <ac:chgData name="Галина Куракова" userId="228253a07f7af25a" providerId="LiveId" clId="{A8DA608F-4E74-498F-B441-7F2B93C44771}" dt="2024-07-14T10:49:10.840" v="1152" actId="478"/>
          <ac:spMkLst>
            <pc:docMk/>
            <pc:sldMk cId="1442004930" sldId="496"/>
            <ac:spMk id="12" creationId="{BF106084-1BFB-46E6-84E0-54687C94A32E}"/>
          </ac:spMkLst>
        </pc:spChg>
        <pc:spChg chg="add del mod">
          <ac:chgData name="Галина Куракова" userId="228253a07f7af25a" providerId="LiveId" clId="{A8DA608F-4E74-498F-B441-7F2B93C44771}" dt="2024-07-14T10:49:10.840" v="1152" actId="478"/>
          <ac:spMkLst>
            <pc:docMk/>
            <pc:sldMk cId="1442004930" sldId="496"/>
            <ac:spMk id="13" creationId="{D710419A-2D63-40FE-910C-BBF0A2B9D0A1}"/>
          </ac:spMkLst>
        </pc:spChg>
        <pc:spChg chg="add del mod">
          <ac:chgData name="Галина Куракова" userId="228253a07f7af25a" providerId="LiveId" clId="{A8DA608F-4E74-498F-B441-7F2B93C44771}" dt="2024-07-14T10:49:10.840" v="1152" actId="478"/>
          <ac:spMkLst>
            <pc:docMk/>
            <pc:sldMk cId="1442004930" sldId="496"/>
            <ac:spMk id="14" creationId="{4E2E0BB9-CFE7-460A-9743-53D4E03E1796}"/>
          </ac:spMkLst>
        </pc:spChg>
        <pc:spChg chg="mod">
          <ac:chgData name="Галина Куракова" userId="228253a07f7af25a" providerId="LiveId" clId="{A8DA608F-4E74-498F-B441-7F2B93C44771}" dt="2024-07-14T08:32:37.851" v="1"/>
          <ac:spMkLst>
            <pc:docMk/>
            <pc:sldMk cId="1442004930" sldId="496"/>
            <ac:spMk id="16" creationId="{649B926E-692D-46E6-B8F0-8A1DA4694261}"/>
          </ac:spMkLst>
        </pc:spChg>
        <pc:spChg chg="mod">
          <ac:chgData name="Галина Куракова" userId="228253a07f7af25a" providerId="LiveId" clId="{A8DA608F-4E74-498F-B441-7F2B93C44771}" dt="2024-07-14T10:38:31.030" v="966" actId="14100"/>
          <ac:spMkLst>
            <pc:docMk/>
            <pc:sldMk cId="1442004930" sldId="496"/>
            <ac:spMk id="18" creationId="{EBCE2252-ED8C-4A07-97C3-13BD7E60313A}"/>
          </ac:spMkLst>
        </pc:spChg>
        <pc:spChg chg="mod">
          <ac:chgData name="Галина Куракова" userId="228253a07f7af25a" providerId="LiveId" clId="{A8DA608F-4E74-498F-B441-7F2B93C44771}" dt="2024-07-14T08:32:37.851" v="1"/>
          <ac:spMkLst>
            <pc:docMk/>
            <pc:sldMk cId="1442004930" sldId="496"/>
            <ac:spMk id="20" creationId="{38B96DD9-7242-4D0C-B262-A5F699F66B04}"/>
          </ac:spMkLst>
        </pc:spChg>
        <pc:spChg chg="mod">
          <ac:chgData name="Галина Куракова" userId="228253a07f7af25a" providerId="LiveId" clId="{A8DA608F-4E74-498F-B441-7F2B93C44771}" dt="2024-07-14T10:32:28.043" v="914" actId="108"/>
          <ac:spMkLst>
            <pc:docMk/>
            <pc:sldMk cId="1442004930" sldId="496"/>
            <ac:spMk id="21" creationId="{3666B9E9-2336-45A5-A76D-6C7F1CCF4A57}"/>
          </ac:spMkLst>
        </pc:spChg>
        <pc:spChg chg="add del mod">
          <ac:chgData name="Галина Куракова" userId="228253a07f7af25a" providerId="LiveId" clId="{A8DA608F-4E74-498F-B441-7F2B93C44771}" dt="2024-07-14T10:54:20.348" v="1253" actId="478"/>
          <ac:spMkLst>
            <pc:docMk/>
            <pc:sldMk cId="1442004930" sldId="496"/>
            <ac:spMk id="24" creationId="{1A0D0BBD-46D4-42F6-8AD9-08206DB553EC}"/>
          </ac:spMkLst>
        </pc:spChg>
        <pc:spChg chg="add del mod">
          <ac:chgData name="Галина Куракова" userId="228253a07f7af25a" providerId="LiveId" clId="{A8DA608F-4E74-498F-B441-7F2B93C44771}" dt="2024-07-14T10:54:20.348" v="1253" actId="478"/>
          <ac:spMkLst>
            <pc:docMk/>
            <pc:sldMk cId="1442004930" sldId="496"/>
            <ac:spMk id="27" creationId="{0E4B49E2-53FA-41B9-BC5D-F38DC8754311}"/>
          </ac:spMkLst>
        </pc:spChg>
        <pc:spChg chg="add del mod">
          <ac:chgData name="Галина Куракова" userId="228253a07f7af25a" providerId="LiveId" clId="{A8DA608F-4E74-498F-B441-7F2B93C44771}" dt="2024-07-14T10:54:20.348" v="1253" actId="478"/>
          <ac:spMkLst>
            <pc:docMk/>
            <pc:sldMk cId="1442004930" sldId="496"/>
            <ac:spMk id="28" creationId="{BBA143F8-505D-4155-AE97-0A2D4B2D6C3E}"/>
          </ac:spMkLst>
        </pc:spChg>
        <pc:spChg chg="mod">
          <ac:chgData name="Галина Куракова" userId="228253a07f7af25a" providerId="LiveId" clId="{A8DA608F-4E74-498F-B441-7F2B93C44771}" dt="2024-07-14T08:32:37.851" v="1"/>
          <ac:spMkLst>
            <pc:docMk/>
            <pc:sldMk cId="1442004930" sldId="496"/>
            <ac:spMk id="30" creationId="{0CB57F42-96D2-423B-BC58-48125C4065C3}"/>
          </ac:spMkLst>
        </pc:spChg>
        <pc:spChg chg="mod">
          <ac:chgData name="Галина Куракова" userId="228253a07f7af25a" providerId="LiveId" clId="{A8DA608F-4E74-498F-B441-7F2B93C44771}" dt="2024-07-14T10:32:40.416" v="916" actId="108"/>
          <ac:spMkLst>
            <pc:docMk/>
            <pc:sldMk cId="1442004930" sldId="496"/>
            <ac:spMk id="31" creationId="{D722D651-A0CA-475A-82F5-0017AD674327}"/>
          </ac:spMkLst>
        </pc:spChg>
        <pc:spChg chg="mod">
          <ac:chgData name="Галина Куракова" userId="228253a07f7af25a" providerId="LiveId" clId="{A8DA608F-4E74-498F-B441-7F2B93C44771}" dt="2024-07-14T08:32:37.851" v="1"/>
          <ac:spMkLst>
            <pc:docMk/>
            <pc:sldMk cId="1442004930" sldId="496"/>
            <ac:spMk id="33" creationId="{D5602894-65BD-4811-A104-B6ED29DAF2EA}"/>
          </ac:spMkLst>
        </pc:spChg>
        <pc:spChg chg="mod">
          <ac:chgData name="Галина Куракова" userId="228253a07f7af25a" providerId="LiveId" clId="{A8DA608F-4E74-498F-B441-7F2B93C44771}" dt="2024-07-14T10:32:43.224" v="917" actId="108"/>
          <ac:spMkLst>
            <pc:docMk/>
            <pc:sldMk cId="1442004930" sldId="496"/>
            <ac:spMk id="34" creationId="{AD01BB61-ED9A-4A1B-BFB4-5F77BCEF9AE8}"/>
          </ac:spMkLst>
        </pc:spChg>
        <pc:spChg chg="add mod ord">
          <ac:chgData name="Галина Куракова" userId="228253a07f7af25a" providerId="LiveId" clId="{A8DA608F-4E74-498F-B441-7F2B93C44771}" dt="2024-07-14T16:58:58.294" v="3505" actId="12"/>
          <ac:spMkLst>
            <pc:docMk/>
            <pc:sldMk cId="1442004930" sldId="496"/>
            <ac:spMk id="36" creationId="{903E03A4-249C-4F96-A5DA-16C5342AC5AE}"/>
          </ac:spMkLst>
        </pc:spChg>
        <pc:spChg chg="add mod">
          <ac:chgData name="Галина Куракова" userId="228253a07f7af25a" providerId="LiveId" clId="{A8DA608F-4E74-498F-B441-7F2B93C44771}" dt="2024-07-14T16:59:07.115" v="3506" actId="12"/>
          <ac:spMkLst>
            <pc:docMk/>
            <pc:sldMk cId="1442004930" sldId="496"/>
            <ac:spMk id="40" creationId="{83BE1153-49B4-4855-BE20-99C248462192}"/>
          </ac:spMkLst>
        </pc:spChg>
        <pc:spChg chg="add del mod">
          <ac:chgData name="Галина Куракова" userId="228253a07f7af25a" providerId="LiveId" clId="{A8DA608F-4E74-498F-B441-7F2B93C44771}" dt="2024-07-14T10:30:52.277" v="872" actId="478"/>
          <ac:spMkLst>
            <pc:docMk/>
            <pc:sldMk cId="1442004930" sldId="496"/>
            <ac:spMk id="44" creationId="{927A5A0D-EA6C-4FC4-9430-62891422E858}"/>
          </ac:spMkLst>
        </pc:spChg>
        <pc:spChg chg="add del mod">
          <ac:chgData name="Галина Куракова" userId="228253a07f7af25a" providerId="LiveId" clId="{A8DA608F-4E74-498F-B441-7F2B93C44771}" dt="2024-07-14T10:30:59.880" v="873" actId="478"/>
          <ac:spMkLst>
            <pc:docMk/>
            <pc:sldMk cId="1442004930" sldId="496"/>
            <ac:spMk id="45" creationId="{A12A6FBF-51AC-409D-92AF-3C4F5792F9FC}"/>
          </ac:spMkLst>
        </pc:spChg>
        <pc:spChg chg="add del mod">
          <ac:chgData name="Галина Куракова" userId="228253a07f7af25a" providerId="LiveId" clId="{A8DA608F-4E74-498F-B441-7F2B93C44771}" dt="2024-07-14T10:52:31.198" v="1224" actId="478"/>
          <ac:spMkLst>
            <pc:docMk/>
            <pc:sldMk cId="1442004930" sldId="496"/>
            <ac:spMk id="46" creationId="{9DF42475-96D6-45A3-B0ED-5F3803D8D514}"/>
          </ac:spMkLst>
        </pc:spChg>
        <pc:spChg chg="mod topLvl">
          <ac:chgData name="Галина Куракова" userId="228253a07f7af25a" providerId="LiveId" clId="{A8DA608F-4E74-498F-B441-7F2B93C44771}" dt="2024-07-14T10:51:52.679" v="1211" actId="1036"/>
          <ac:spMkLst>
            <pc:docMk/>
            <pc:sldMk cId="1442004930" sldId="496"/>
            <ac:spMk id="50" creationId="{730998BC-12C5-4115-B151-9A90CAC04AEB}"/>
          </ac:spMkLst>
        </pc:spChg>
        <pc:spChg chg="mod topLvl">
          <ac:chgData name="Галина Куракова" userId="228253a07f7af25a" providerId="LiveId" clId="{A8DA608F-4E74-498F-B441-7F2B93C44771}" dt="2024-07-14T10:51:52.679" v="1211" actId="1036"/>
          <ac:spMkLst>
            <pc:docMk/>
            <pc:sldMk cId="1442004930" sldId="496"/>
            <ac:spMk id="51" creationId="{A6B7797D-0BEF-406A-BAD8-C2AA20273287}"/>
          </ac:spMkLst>
        </pc:spChg>
        <pc:spChg chg="mod topLvl">
          <ac:chgData name="Галина Куракова" userId="228253a07f7af25a" providerId="LiveId" clId="{A8DA608F-4E74-498F-B441-7F2B93C44771}" dt="2024-07-14T10:51:52.679" v="1211" actId="1036"/>
          <ac:spMkLst>
            <pc:docMk/>
            <pc:sldMk cId="1442004930" sldId="496"/>
            <ac:spMk id="54" creationId="{65E85350-131B-41D0-8DB1-CD7DAD4CC044}"/>
          </ac:spMkLst>
        </pc:spChg>
        <pc:spChg chg="del mod topLvl">
          <ac:chgData name="Галина Куракова" userId="228253a07f7af25a" providerId="LiveId" clId="{A8DA608F-4E74-498F-B441-7F2B93C44771}" dt="2024-07-14T10:38:44.119" v="968" actId="478"/>
          <ac:spMkLst>
            <pc:docMk/>
            <pc:sldMk cId="1442004930" sldId="496"/>
            <ac:spMk id="55" creationId="{71BEA271-C965-4FD9-9CFB-B15F608EDEFB}"/>
          </ac:spMkLst>
        </pc:spChg>
        <pc:spChg chg="mod">
          <ac:chgData name="Галина Куракова" userId="228253a07f7af25a" providerId="LiveId" clId="{A8DA608F-4E74-498F-B441-7F2B93C44771}" dt="2024-07-14T10:38:04.284" v="963" actId="1076"/>
          <ac:spMkLst>
            <pc:docMk/>
            <pc:sldMk cId="1442004930" sldId="496"/>
            <ac:spMk id="58" creationId="{A646D68D-80EC-4D0A-A127-BFF6FEE27F83}"/>
          </ac:spMkLst>
        </pc:spChg>
        <pc:spChg chg="mod">
          <ac:chgData name="Галина Куракова" userId="228253a07f7af25a" providerId="LiveId" clId="{A8DA608F-4E74-498F-B441-7F2B93C44771}" dt="2024-07-14T10:35:03.291" v="921"/>
          <ac:spMkLst>
            <pc:docMk/>
            <pc:sldMk cId="1442004930" sldId="496"/>
            <ac:spMk id="59" creationId="{771DD42E-1541-4BB1-B714-9C7E773861AA}"/>
          </ac:spMkLst>
        </pc:spChg>
        <pc:spChg chg="add del mod">
          <ac:chgData name="Галина Куракова" userId="228253a07f7af25a" providerId="LiveId" clId="{A8DA608F-4E74-498F-B441-7F2B93C44771}" dt="2024-07-14T10:47:43.620" v="1089" actId="478"/>
          <ac:spMkLst>
            <pc:docMk/>
            <pc:sldMk cId="1442004930" sldId="496"/>
            <ac:spMk id="60" creationId="{2FCBEEC4-8AEC-42CE-AF01-4C352CD98E95}"/>
          </ac:spMkLst>
        </pc:spChg>
        <pc:spChg chg="add del mod">
          <ac:chgData name="Галина Куракова" userId="228253a07f7af25a" providerId="LiveId" clId="{A8DA608F-4E74-498F-B441-7F2B93C44771}" dt="2024-07-14T10:47:45.336" v="1090" actId="478"/>
          <ac:spMkLst>
            <pc:docMk/>
            <pc:sldMk cId="1442004930" sldId="496"/>
            <ac:spMk id="61" creationId="{EFCCDAB4-B73B-401F-AA5F-4B0E4D203F7D}"/>
          </ac:spMkLst>
        </pc:spChg>
        <pc:spChg chg="add del mod">
          <ac:chgData name="Галина Куракова" userId="228253a07f7af25a" providerId="LiveId" clId="{A8DA608F-4E74-498F-B441-7F2B93C44771}" dt="2024-07-14T10:47:41.956" v="1088" actId="478"/>
          <ac:spMkLst>
            <pc:docMk/>
            <pc:sldMk cId="1442004930" sldId="496"/>
            <ac:spMk id="66" creationId="{848B0AD3-5C5D-47EA-BC02-1BE28D565E8D}"/>
          </ac:spMkLst>
        </pc:spChg>
        <pc:spChg chg="add mod">
          <ac:chgData name="Галина Куракова" userId="228253a07f7af25a" providerId="LiveId" clId="{A8DA608F-4E74-498F-B441-7F2B93C44771}" dt="2024-07-14T10:51:52.679" v="1211" actId="1036"/>
          <ac:spMkLst>
            <pc:docMk/>
            <pc:sldMk cId="1442004930" sldId="496"/>
            <ac:spMk id="75" creationId="{A29CAAC4-786A-4DAA-B080-FCFD2C423BEF}"/>
          </ac:spMkLst>
        </pc:spChg>
        <pc:spChg chg="add mod">
          <ac:chgData name="Галина Куракова" userId="228253a07f7af25a" providerId="LiveId" clId="{A8DA608F-4E74-498F-B441-7F2B93C44771}" dt="2024-07-14T10:51:52.679" v="1211" actId="1036"/>
          <ac:spMkLst>
            <pc:docMk/>
            <pc:sldMk cId="1442004930" sldId="496"/>
            <ac:spMk id="76" creationId="{68F31EFA-FB33-45F4-A88D-47250A5CAD06}"/>
          </ac:spMkLst>
        </pc:spChg>
        <pc:spChg chg="add mod">
          <ac:chgData name="Галина Куракова" userId="228253a07f7af25a" providerId="LiveId" clId="{A8DA608F-4E74-498F-B441-7F2B93C44771}" dt="2024-07-14T10:51:52.679" v="1211" actId="1036"/>
          <ac:spMkLst>
            <pc:docMk/>
            <pc:sldMk cId="1442004930" sldId="496"/>
            <ac:spMk id="77" creationId="{C08BC3C6-3EBF-4C62-B7BF-88163D7DD586}"/>
          </ac:spMkLst>
        </pc:spChg>
        <pc:spChg chg="add del mod">
          <ac:chgData name="Галина Куракова" userId="228253a07f7af25a" providerId="LiveId" clId="{A8DA608F-4E74-498F-B441-7F2B93C44771}" dt="2024-07-14T10:45:43.508" v="1043" actId="478"/>
          <ac:spMkLst>
            <pc:docMk/>
            <pc:sldMk cId="1442004930" sldId="496"/>
            <ac:spMk id="78" creationId="{B379E684-3982-4DE6-85C9-7E34BB591552}"/>
          </ac:spMkLst>
        </pc:spChg>
        <pc:spChg chg="add mod ord">
          <ac:chgData name="Галина Куракова" userId="228253a07f7af25a" providerId="LiveId" clId="{A8DA608F-4E74-498F-B441-7F2B93C44771}" dt="2024-07-14T10:50:32.727" v="1190" actId="167"/>
          <ac:spMkLst>
            <pc:docMk/>
            <pc:sldMk cId="1442004930" sldId="496"/>
            <ac:spMk id="80" creationId="{7D87999F-71CF-4930-861B-82E5ABB1E6B5}"/>
          </ac:spMkLst>
        </pc:spChg>
        <pc:spChg chg="add mod ord">
          <ac:chgData name="Галина Куракова" userId="228253a07f7af25a" providerId="LiveId" clId="{A8DA608F-4E74-498F-B441-7F2B93C44771}" dt="2024-07-14T10:50:32.727" v="1190" actId="167"/>
          <ac:spMkLst>
            <pc:docMk/>
            <pc:sldMk cId="1442004930" sldId="496"/>
            <ac:spMk id="81" creationId="{6CA98DD9-1E97-45F9-87B8-F8D9F0D5E795}"/>
          </ac:spMkLst>
        </pc:spChg>
        <pc:spChg chg="mod">
          <ac:chgData name="Галина Куракова" userId="228253a07f7af25a" providerId="LiveId" clId="{A8DA608F-4E74-498F-B441-7F2B93C44771}" dt="2024-07-14T10:50:24.556" v="1188"/>
          <ac:spMkLst>
            <pc:docMk/>
            <pc:sldMk cId="1442004930" sldId="496"/>
            <ac:spMk id="84" creationId="{E9B2242A-DA01-4A75-81CC-4EF260FCC109}"/>
          </ac:spMkLst>
        </pc:spChg>
        <pc:spChg chg="mod">
          <ac:chgData name="Галина Куракова" userId="228253a07f7af25a" providerId="LiveId" clId="{A8DA608F-4E74-498F-B441-7F2B93C44771}" dt="2024-07-14T10:50:24.556" v="1188"/>
          <ac:spMkLst>
            <pc:docMk/>
            <pc:sldMk cId="1442004930" sldId="496"/>
            <ac:spMk id="85" creationId="{45E505B2-13C9-47A6-A581-1C2AA9629D46}"/>
          </ac:spMkLst>
        </pc:spChg>
        <pc:spChg chg="add del mod ord">
          <ac:chgData name="Галина Куракова" userId="228253a07f7af25a" providerId="LiveId" clId="{A8DA608F-4E74-498F-B441-7F2B93C44771}" dt="2024-07-14T10:51:24.840" v="1199" actId="478"/>
          <ac:spMkLst>
            <pc:docMk/>
            <pc:sldMk cId="1442004930" sldId="496"/>
            <ac:spMk id="86" creationId="{D9F66E13-2176-4BBE-8737-64DF109859A4}"/>
          </ac:spMkLst>
        </pc:spChg>
        <pc:spChg chg="add del mod ord">
          <ac:chgData name="Галина Куракова" userId="228253a07f7af25a" providerId="LiveId" clId="{A8DA608F-4E74-498F-B441-7F2B93C44771}" dt="2024-07-14T10:51:22.905" v="1198" actId="478"/>
          <ac:spMkLst>
            <pc:docMk/>
            <pc:sldMk cId="1442004930" sldId="496"/>
            <ac:spMk id="87" creationId="{5A39D04C-7F57-472F-B589-33F64A7ABFFB}"/>
          </ac:spMkLst>
        </pc:spChg>
        <pc:spChg chg="add mod">
          <ac:chgData name="Галина Куракова" userId="228253a07f7af25a" providerId="LiveId" clId="{A8DA608F-4E74-498F-B441-7F2B93C44771}" dt="2024-07-14T10:52:56.159" v="1234" actId="20577"/>
          <ac:spMkLst>
            <pc:docMk/>
            <pc:sldMk cId="1442004930" sldId="496"/>
            <ac:spMk id="89" creationId="{E6FBAC36-0F8C-46C0-8BD1-8EC4261DA5F4}"/>
          </ac:spMkLst>
        </pc:spChg>
        <pc:spChg chg="add mod">
          <ac:chgData name="Галина Куракова" userId="228253a07f7af25a" providerId="LiveId" clId="{A8DA608F-4E74-498F-B441-7F2B93C44771}" dt="2024-07-14T10:53:00.270" v="1235" actId="20577"/>
          <ac:spMkLst>
            <pc:docMk/>
            <pc:sldMk cId="1442004930" sldId="496"/>
            <ac:spMk id="92" creationId="{E14D70A3-B394-404D-8AD5-90116600D417}"/>
          </ac:spMkLst>
        </pc:spChg>
        <pc:spChg chg="add mod">
          <ac:chgData name="Галина Куракова" userId="228253a07f7af25a" providerId="LiveId" clId="{A8DA608F-4E74-498F-B441-7F2B93C44771}" dt="2024-07-14T10:52:51.653" v="1227" actId="1076"/>
          <ac:spMkLst>
            <pc:docMk/>
            <pc:sldMk cId="1442004930" sldId="496"/>
            <ac:spMk id="93" creationId="{EE255BA7-C443-44B0-BBE9-E0E68ED3CA22}"/>
          </ac:spMkLst>
        </pc:spChg>
        <pc:spChg chg="add mod">
          <ac:chgData name="Галина Куракова" userId="228253a07f7af25a" providerId="LiveId" clId="{A8DA608F-4E74-498F-B441-7F2B93C44771}" dt="2024-07-14T10:53:04.493" v="1238" actId="20577"/>
          <ac:spMkLst>
            <pc:docMk/>
            <pc:sldMk cId="1442004930" sldId="496"/>
            <ac:spMk id="94" creationId="{F9A821A5-3522-44DB-A9DB-9427912839F3}"/>
          </ac:spMkLst>
        </pc:spChg>
        <pc:spChg chg="add mod">
          <ac:chgData name="Галина Куракова" userId="228253a07f7af25a" providerId="LiveId" clId="{A8DA608F-4E74-498F-B441-7F2B93C44771}" dt="2024-07-14T10:52:51.653" v="1227" actId="1076"/>
          <ac:spMkLst>
            <pc:docMk/>
            <pc:sldMk cId="1442004930" sldId="496"/>
            <ac:spMk id="99" creationId="{22C5C9EA-4E28-4942-98E8-52DD9D269FFB}"/>
          </ac:spMkLst>
        </pc:spChg>
        <pc:spChg chg="add mod">
          <ac:chgData name="Галина Куракова" userId="228253a07f7af25a" providerId="LiveId" clId="{A8DA608F-4E74-498F-B441-7F2B93C44771}" dt="2024-07-14T10:53:21.243" v="1245" actId="108"/>
          <ac:spMkLst>
            <pc:docMk/>
            <pc:sldMk cId="1442004930" sldId="496"/>
            <ac:spMk id="100" creationId="{22731E0A-6EA6-4F8A-B2E7-98F30E9308A2}"/>
          </ac:spMkLst>
        </pc:spChg>
        <pc:spChg chg="add mod">
          <ac:chgData name="Галина Куракова" userId="228253a07f7af25a" providerId="LiveId" clId="{A8DA608F-4E74-498F-B441-7F2B93C44771}" dt="2024-07-14T10:52:51.653" v="1227" actId="1076"/>
          <ac:spMkLst>
            <pc:docMk/>
            <pc:sldMk cId="1442004930" sldId="496"/>
            <ac:spMk id="101" creationId="{560BBF25-9197-4B7C-98D1-C14F978F9B22}"/>
          </ac:spMkLst>
        </pc:spChg>
        <pc:spChg chg="add mod ord">
          <ac:chgData name="Галина Куракова" userId="228253a07f7af25a" providerId="LiveId" clId="{A8DA608F-4E74-498F-B441-7F2B93C44771}" dt="2024-07-14T10:54:38.098" v="1256" actId="167"/>
          <ac:spMkLst>
            <pc:docMk/>
            <pc:sldMk cId="1442004930" sldId="496"/>
            <ac:spMk id="104" creationId="{81D4DB3F-D339-4263-A5FB-CC5A3D471707}"/>
          </ac:spMkLst>
        </pc:spChg>
        <pc:spChg chg="add mod ord">
          <ac:chgData name="Галина Куракова" userId="228253a07f7af25a" providerId="LiveId" clId="{A8DA608F-4E74-498F-B441-7F2B93C44771}" dt="2024-07-14T10:54:38.098" v="1256" actId="167"/>
          <ac:spMkLst>
            <pc:docMk/>
            <pc:sldMk cId="1442004930" sldId="496"/>
            <ac:spMk id="105" creationId="{74B1C500-DBCA-4E68-8C27-E23457325AE9}"/>
          </ac:spMkLst>
        </pc:spChg>
        <pc:spChg chg="mod">
          <ac:chgData name="Галина Куракова" userId="228253a07f7af25a" providerId="LiveId" clId="{A8DA608F-4E74-498F-B441-7F2B93C44771}" dt="2024-07-14T10:54:25.558" v="1254"/>
          <ac:spMkLst>
            <pc:docMk/>
            <pc:sldMk cId="1442004930" sldId="496"/>
            <ac:spMk id="107" creationId="{4A541DB1-8FA2-4A57-8DD6-DF5B81FCDB62}"/>
          </ac:spMkLst>
        </pc:spChg>
        <pc:spChg chg="mod">
          <ac:chgData name="Галина Куракова" userId="228253a07f7af25a" providerId="LiveId" clId="{A8DA608F-4E74-498F-B441-7F2B93C44771}" dt="2024-07-14T10:54:25.558" v="1254"/>
          <ac:spMkLst>
            <pc:docMk/>
            <pc:sldMk cId="1442004930" sldId="496"/>
            <ac:spMk id="108" creationId="{3B6EC1B8-AAE0-41A0-94B1-67FC96F7EBFE}"/>
          </ac:spMkLst>
        </pc:spChg>
        <pc:spChg chg="add mod">
          <ac:chgData name="Галина Куракова" userId="228253a07f7af25a" providerId="LiveId" clId="{A8DA608F-4E74-498F-B441-7F2B93C44771}" dt="2024-07-14T11:42:49.726" v="1811"/>
          <ac:spMkLst>
            <pc:docMk/>
            <pc:sldMk cId="1442004930" sldId="496"/>
            <ac:spMk id="109" creationId="{C4C26620-5076-431D-B2AE-6AE5949D60CA}"/>
          </ac:spMkLst>
        </pc:spChg>
        <pc:grpChg chg="add del mod">
          <ac:chgData name="Галина Куракова" userId="228253a07f7af25a" providerId="LiveId" clId="{A8DA608F-4E74-498F-B441-7F2B93C44771}" dt="2024-07-14T10:49:10.840" v="1152" actId="478"/>
          <ac:grpSpMkLst>
            <pc:docMk/>
            <pc:sldMk cId="1442004930" sldId="496"/>
            <ac:grpSpMk id="15" creationId="{6252130D-4460-49DB-BB3D-E4A5217DA63F}"/>
          </ac:grpSpMkLst>
        </pc:grpChg>
        <pc:grpChg chg="add del mod">
          <ac:chgData name="Галина Куракова" userId="228253a07f7af25a" providerId="LiveId" clId="{A8DA608F-4E74-498F-B441-7F2B93C44771}" dt="2024-07-14T10:49:10.840" v="1152" actId="478"/>
          <ac:grpSpMkLst>
            <pc:docMk/>
            <pc:sldMk cId="1442004930" sldId="496"/>
            <ac:grpSpMk id="19" creationId="{FB5AE238-72B7-4BD5-8809-06D951EEC091}"/>
          </ac:grpSpMkLst>
        </pc:grpChg>
        <pc:grpChg chg="add del mod">
          <ac:chgData name="Галина Куракова" userId="228253a07f7af25a" providerId="LiveId" clId="{A8DA608F-4E74-498F-B441-7F2B93C44771}" dt="2024-07-14T10:54:20.348" v="1253" actId="478"/>
          <ac:grpSpMkLst>
            <pc:docMk/>
            <pc:sldMk cId="1442004930" sldId="496"/>
            <ac:grpSpMk id="29" creationId="{6CC88E4A-0D8C-4A64-A8D2-7DB9B733C983}"/>
          </ac:grpSpMkLst>
        </pc:grpChg>
        <pc:grpChg chg="add del mod">
          <ac:chgData name="Галина Куракова" userId="228253a07f7af25a" providerId="LiveId" clId="{A8DA608F-4E74-498F-B441-7F2B93C44771}" dt="2024-07-14T10:54:20.348" v="1253" actId="478"/>
          <ac:grpSpMkLst>
            <pc:docMk/>
            <pc:sldMk cId="1442004930" sldId="496"/>
            <ac:grpSpMk id="32" creationId="{B106A8D5-0E61-4591-BCCB-31BD3EA64105}"/>
          </ac:grpSpMkLst>
        </pc:grpChg>
        <pc:grpChg chg="add del mod">
          <ac:chgData name="Галина Куракова" userId="228253a07f7af25a" providerId="LiveId" clId="{A8DA608F-4E74-498F-B441-7F2B93C44771}" dt="2024-07-14T10:35:23.367" v="926" actId="165"/>
          <ac:grpSpMkLst>
            <pc:docMk/>
            <pc:sldMk cId="1442004930" sldId="496"/>
            <ac:grpSpMk id="48" creationId="{084FB4A9-64A9-45F8-9F1C-BB27E952DA45}"/>
          </ac:grpSpMkLst>
        </pc:grpChg>
        <pc:grpChg chg="add del mod">
          <ac:chgData name="Галина Куракова" userId="228253a07f7af25a" providerId="LiveId" clId="{A8DA608F-4E74-498F-B441-7F2B93C44771}" dt="2024-07-14T10:37:40.437" v="959" actId="165"/>
          <ac:grpSpMkLst>
            <pc:docMk/>
            <pc:sldMk cId="1442004930" sldId="496"/>
            <ac:grpSpMk id="52" creationId="{F5746757-D974-41E3-9BE7-55065F8434E0}"/>
          </ac:grpSpMkLst>
        </pc:grpChg>
        <pc:grpChg chg="add del mod">
          <ac:chgData name="Галина Куракова" userId="228253a07f7af25a" providerId="LiveId" clId="{A8DA608F-4E74-498F-B441-7F2B93C44771}" dt="2024-07-14T10:43:36.897" v="1002" actId="478"/>
          <ac:grpSpMkLst>
            <pc:docMk/>
            <pc:sldMk cId="1442004930" sldId="496"/>
            <ac:grpSpMk id="56" creationId="{59531769-D929-4093-B9E3-A198BDBFAC6A}"/>
          </ac:grpSpMkLst>
        </pc:grpChg>
        <pc:grpChg chg="add del mod">
          <ac:chgData name="Галина Куракова" userId="228253a07f7af25a" providerId="LiveId" clId="{A8DA608F-4E74-498F-B441-7F2B93C44771}" dt="2024-07-14T10:37:32.910" v="958" actId="165"/>
          <ac:grpSpMkLst>
            <pc:docMk/>
            <pc:sldMk cId="1442004930" sldId="496"/>
            <ac:grpSpMk id="63" creationId="{96B2DD09-F96F-4C64-A511-935A9B64138B}"/>
          </ac:grpSpMkLst>
        </pc:grpChg>
        <pc:grpChg chg="add mod ord">
          <ac:chgData name="Галина Куракова" userId="228253a07f7af25a" providerId="LiveId" clId="{A8DA608F-4E74-498F-B441-7F2B93C44771}" dt="2024-07-14T10:50:32.727" v="1190" actId="167"/>
          <ac:grpSpMkLst>
            <pc:docMk/>
            <pc:sldMk cId="1442004930" sldId="496"/>
            <ac:grpSpMk id="83" creationId="{2D8E9CB2-C39D-45F3-8466-B1D9A4131525}"/>
          </ac:grpSpMkLst>
        </pc:grpChg>
        <pc:grpChg chg="add mod ord">
          <ac:chgData name="Галина Куракова" userId="228253a07f7af25a" providerId="LiveId" clId="{A8DA608F-4E74-498F-B441-7F2B93C44771}" dt="2024-07-14T10:54:38.098" v="1256" actId="167"/>
          <ac:grpSpMkLst>
            <pc:docMk/>
            <pc:sldMk cId="1442004930" sldId="496"/>
            <ac:grpSpMk id="106" creationId="{2EA0E057-427A-4C80-B8D1-1218471CCE37}"/>
          </ac:grpSpMkLst>
        </pc:grpChg>
        <pc:picChg chg="add del mod">
          <ac:chgData name="Галина Куракова" userId="228253a07f7af25a" providerId="LiveId" clId="{A8DA608F-4E74-498F-B441-7F2B93C44771}" dt="2024-07-14T10:43:19.835" v="998" actId="478"/>
          <ac:picMkLst>
            <pc:docMk/>
            <pc:sldMk cId="1442004930" sldId="496"/>
            <ac:picMk id="3" creationId="{06C4B89C-26F3-440B-9EBF-4693FFD7A19D}"/>
          </ac:picMkLst>
        </pc:picChg>
        <pc:picChg chg="add del mod">
          <ac:chgData name="Галина Куракова" userId="228253a07f7af25a" providerId="LiveId" clId="{A8DA608F-4E74-498F-B441-7F2B93C44771}" dt="2024-07-14T10:43:29.398" v="999" actId="478"/>
          <ac:picMkLst>
            <pc:docMk/>
            <pc:sldMk cId="1442004930" sldId="496"/>
            <ac:picMk id="5" creationId="{F3F7FECC-C1CE-463A-B891-98C80E74CD86}"/>
          </ac:picMkLst>
        </pc:picChg>
        <pc:picChg chg="add mod">
          <ac:chgData name="Галина Куракова" userId="228253a07f7af25a" providerId="LiveId" clId="{A8DA608F-4E74-498F-B441-7F2B93C44771}" dt="2024-07-14T16:37:35.303" v="3376" actId="1076"/>
          <ac:picMkLst>
            <pc:docMk/>
            <pc:sldMk cId="1442004930" sldId="496"/>
            <ac:picMk id="22" creationId="{AD2AF26B-D676-4C86-9D47-0386C0EFFFB3}"/>
          </ac:picMkLst>
        </pc:picChg>
        <pc:picChg chg="add mod">
          <ac:chgData name="Галина Куракова" userId="228253a07f7af25a" providerId="LiveId" clId="{A8DA608F-4E74-498F-B441-7F2B93C44771}" dt="2024-07-14T16:37:35.303" v="3376" actId="1076"/>
          <ac:picMkLst>
            <pc:docMk/>
            <pc:sldMk cId="1442004930" sldId="496"/>
            <ac:picMk id="23" creationId="{0ABE9540-5E25-4FAE-9DFE-A878371930CF}"/>
          </ac:picMkLst>
        </pc:picChg>
        <pc:picChg chg="add del mod">
          <ac:chgData name="Галина Куракова" userId="228253a07f7af25a" providerId="LiveId" clId="{A8DA608F-4E74-498F-B441-7F2B93C44771}" dt="2024-07-14T10:54:20.348" v="1253" actId="478"/>
          <ac:picMkLst>
            <pc:docMk/>
            <pc:sldMk cId="1442004930" sldId="496"/>
            <ac:picMk id="35" creationId="{B16DC342-9228-4C56-A688-4249D98D5CB3}"/>
          </ac:picMkLst>
        </pc:picChg>
        <pc:picChg chg="add mod ord">
          <ac:chgData name="Галина Куракова" userId="228253a07f7af25a" providerId="LiveId" clId="{A8DA608F-4E74-498F-B441-7F2B93C44771}" dt="2024-07-14T10:51:45.032" v="1204" actId="1076"/>
          <ac:picMkLst>
            <pc:docMk/>
            <pc:sldMk cId="1442004930" sldId="496"/>
            <ac:picMk id="37" creationId="{3E54F039-F889-4B27-9787-CA0E998F77D2}"/>
          </ac:picMkLst>
        </pc:picChg>
        <pc:picChg chg="add del mod">
          <ac:chgData name="Галина Куракова" userId="228253a07f7af25a" providerId="LiveId" clId="{A8DA608F-4E74-498F-B441-7F2B93C44771}" dt="2024-07-14T10:50:42.693" v="1192" actId="478"/>
          <ac:picMkLst>
            <pc:docMk/>
            <pc:sldMk cId="1442004930" sldId="496"/>
            <ac:picMk id="38" creationId="{4A53FDD8-BC16-4E99-9BF7-92A2245D1E49}"/>
          </ac:picMkLst>
        </pc:picChg>
        <pc:picChg chg="add mod ord modCrop">
          <ac:chgData name="Галина Куракова" userId="228253a07f7af25a" providerId="LiveId" clId="{A8DA608F-4E74-498F-B441-7F2B93C44771}" dt="2024-07-14T10:51:40.492" v="1203" actId="732"/>
          <ac:picMkLst>
            <pc:docMk/>
            <pc:sldMk cId="1442004930" sldId="496"/>
            <ac:picMk id="39" creationId="{50A1100E-D1B2-4C8D-B34D-4777ED15D907}"/>
          </ac:picMkLst>
        </pc:picChg>
        <pc:picChg chg="add mod ord">
          <ac:chgData name="Галина Куракова" userId="228253a07f7af25a" providerId="LiveId" clId="{A8DA608F-4E74-498F-B441-7F2B93C44771}" dt="2024-07-14T10:55:25.470" v="1270" actId="167"/>
          <ac:picMkLst>
            <pc:docMk/>
            <pc:sldMk cId="1442004930" sldId="496"/>
            <ac:picMk id="41" creationId="{EDB73A07-4E55-453F-904E-E298916A0EBE}"/>
          </ac:picMkLst>
        </pc:picChg>
        <pc:picChg chg="add mod ord modCrop">
          <ac:chgData name="Галина Куракова" userId="228253a07f7af25a" providerId="LiveId" clId="{A8DA608F-4E74-498F-B441-7F2B93C44771}" dt="2024-07-14T10:55:10.222" v="1266" actId="732"/>
          <ac:picMkLst>
            <pc:docMk/>
            <pc:sldMk cId="1442004930" sldId="496"/>
            <ac:picMk id="42" creationId="{14018CFF-9791-45D0-9672-6F35A8C94149}"/>
          </ac:picMkLst>
        </pc:picChg>
        <pc:picChg chg="add del mod">
          <ac:chgData name="Галина Куракова" userId="228253a07f7af25a" providerId="LiveId" clId="{A8DA608F-4E74-498F-B441-7F2B93C44771}" dt="2024-07-14T10:55:27.688" v="1271" actId="478"/>
          <ac:picMkLst>
            <pc:docMk/>
            <pc:sldMk cId="1442004930" sldId="496"/>
            <ac:picMk id="43" creationId="{AEAE8D16-8607-4A2C-9B2C-0D2CFBB2BC35}"/>
          </ac:picMkLst>
        </pc:picChg>
        <pc:picChg chg="del mod topLvl">
          <ac:chgData name="Галина Куракова" userId="228253a07f7af25a" providerId="LiveId" clId="{A8DA608F-4E74-498F-B441-7F2B93C44771}" dt="2024-07-14T10:35:41.952" v="931" actId="478"/>
          <ac:picMkLst>
            <pc:docMk/>
            <pc:sldMk cId="1442004930" sldId="496"/>
            <ac:picMk id="49" creationId="{423C1EF8-436F-435F-8BC5-8AA65EE6C631}"/>
          </ac:picMkLst>
        </pc:picChg>
        <pc:picChg chg="del mod">
          <ac:chgData name="Галина Куракова" userId="228253a07f7af25a" providerId="LiveId" clId="{A8DA608F-4E74-498F-B441-7F2B93C44771}" dt="2024-07-14T10:36:10.943" v="947" actId="478"/>
          <ac:picMkLst>
            <pc:docMk/>
            <pc:sldMk cId="1442004930" sldId="496"/>
            <ac:picMk id="53" creationId="{5D40879D-6C8D-4D06-A359-6C2981BF0951}"/>
          </ac:picMkLst>
        </pc:picChg>
        <pc:picChg chg="mod">
          <ac:chgData name="Галина Куракова" userId="228253a07f7af25a" providerId="LiveId" clId="{A8DA608F-4E74-498F-B441-7F2B93C44771}" dt="2024-07-14T10:35:03.291" v="921"/>
          <ac:picMkLst>
            <pc:docMk/>
            <pc:sldMk cId="1442004930" sldId="496"/>
            <ac:picMk id="57" creationId="{71C7EF81-B5D1-4941-AC2A-10E7695B30DD}"/>
          </ac:picMkLst>
        </pc:picChg>
        <pc:picChg chg="add del mod">
          <ac:chgData name="Галина Куракова" userId="228253a07f7af25a" providerId="LiveId" clId="{A8DA608F-4E74-498F-B441-7F2B93C44771}" dt="2024-07-14T10:47:57.770" v="1093" actId="478"/>
          <ac:picMkLst>
            <pc:docMk/>
            <pc:sldMk cId="1442004930" sldId="496"/>
            <ac:picMk id="62" creationId="{D68DDDE0-3C1F-4F98-94D0-47C0569C8044}"/>
          </ac:picMkLst>
        </pc:picChg>
        <pc:picChg chg="add mod ord">
          <ac:chgData name="Галина Куракова" userId="228253a07f7af25a" providerId="LiveId" clId="{A8DA608F-4E74-498F-B441-7F2B93C44771}" dt="2024-07-14T10:51:52.679" v="1211" actId="1036"/>
          <ac:picMkLst>
            <pc:docMk/>
            <pc:sldMk cId="1442004930" sldId="496"/>
            <ac:picMk id="67" creationId="{CC02F76D-7ED3-4E3B-8F62-1AE1C063A061}"/>
          </ac:picMkLst>
        </pc:picChg>
        <pc:picChg chg="add del mod">
          <ac:chgData name="Галина Куракова" userId="228253a07f7af25a" providerId="LiveId" clId="{A8DA608F-4E74-498F-B441-7F2B93C44771}" dt="2024-07-14T10:43:30.233" v="1000" actId="478"/>
          <ac:picMkLst>
            <pc:docMk/>
            <pc:sldMk cId="1442004930" sldId="496"/>
            <ac:picMk id="68" creationId="{70494C32-2AA9-4BA2-B243-5816279A4315}"/>
          </ac:picMkLst>
        </pc:picChg>
        <pc:picChg chg="add mod">
          <ac:chgData name="Галина Куракова" userId="228253a07f7af25a" providerId="LiveId" clId="{A8DA608F-4E74-498F-B441-7F2B93C44771}" dt="2024-07-14T10:51:52.679" v="1211" actId="1036"/>
          <ac:picMkLst>
            <pc:docMk/>
            <pc:sldMk cId="1442004930" sldId="496"/>
            <ac:picMk id="70" creationId="{B8D739B7-82BD-478A-8D44-9FE54A681108}"/>
          </ac:picMkLst>
        </pc:picChg>
        <pc:picChg chg="add del mod">
          <ac:chgData name="Галина Куракова" userId="228253a07f7af25a" providerId="LiveId" clId="{A8DA608F-4E74-498F-B441-7F2B93C44771}" dt="2024-07-14T10:43:30.937" v="1001" actId="478"/>
          <ac:picMkLst>
            <pc:docMk/>
            <pc:sldMk cId="1442004930" sldId="496"/>
            <ac:picMk id="72" creationId="{D93DDA4A-58A5-4C57-B192-833F1014FDAD}"/>
          </ac:picMkLst>
        </pc:picChg>
        <pc:picChg chg="add mod">
          <ac:chgData name="Галина Куракова" userId="228253a07f7af25a" providerId="LiveId" clId="{A8DA608F-4E74-498F-B441-7F2B93C44771}" dt="2024-07-14T10:51:52.679" v="1211" actId="1036"/>
          <ac:picMkLst>
            <pc:docMk/>
            <pc:sldMk cId="1442004930" sldId="496"/>
            <ac:picMk id="74" creationId="{A5976BF0-06CC-408C-86A8-DF63D56A72E0}"/>
          </ac:picMkLst>
        </pc:picChg>
        <pc:picChg chg="add del mod ord">
          <ac:chgData name="Галина Куракова" userId="228253a07f7af25a" providerId="LiveId" clId="{A8DA608F-4E74-498F-B441-7F2B93C44771}" dt="2024-07-14T10:50:49.316" v="1195" actId="478"/>
          <ac:picMkLst>
            <pc:docMk/>
            <pc:sldMk cId="1442004930" sldId="496"/>
            <ac:picMk id="79" creationId="{676E68BE-EA96-458B-A856-C4AB1276AF2E}"/>
          </ac:picMkLst>
        </pc:picChg>
        <pc:picChg chg="add del mod ord">
          <ac:chgData name="Галина Куракова" userId="228253a07f7af25a" providerId="LiveId" clId="{A8DA608F-4E74-498F-B441-7F2B93C44771}" dt="2024-07-14T10:51:32.836" v="1202" actId="478"/>
          <ac:picMkLst>
            <pc:docMk/>
            <pc:sldMk cId="1442004930" sldId="496"/>
            <ac:picMk id="82" creationId="{9C1F4E79-6EEE-47F8-B154-7ECF7B1D45CE}"/>
          </ac:picMkLst>
        </pc:picChg>
        <pc:picChg chg="add mod">
          <ac:chgData name="Галина Куракова" userId="228253a07f7af25a" providerId="LiveId" clId="{A8DA608F-4E74-498F-B441-7F2B93C44771}" dt="2024-07-14T10:52:51.653" v="1227" actId="1076"/>
          <ac:picMkLst>
            <pc:docMk/>
            <pc:sldMk cId="1442004930" sldId="496"/>
            <ac:picMk id="88" creationId="{F0B4D2CD-FDBC-4E43-B90A-A5025ECE8840}"/>
          </ac:picMkLst>
        </pc:picChg>
        <pc:picChg chg="add mod">
          <ac:chgData name="Галина Куракова" userId="228253a07f7af25a" providerId="LiveId" clId="{A8DA608F-4E74-498F-B441-7F2B93C44771}" dt="2024-07-14T16:37:35.303" v="3376" actId="1076"/>
          <ac:picMkLst>
            <pc:docMk/>
            <pc:sldMk cId="1442004930" sldId="496"/>
            <ac:picMk id="90" creationId="{34161814-CA0C-49D2-A585-B8D3120CD4BC}"/>
          </ac:picMkLst>
        </pc:picChg>
        <pc:picChg chg="add del mod">
          <ac:chgData name="Галина Куракова" userId="228253a07f7af25a" providerId="LiveId" clId="{A8DA608F-4E74-498F-B441-7F2B93C44771}" dt="2024-07-14T10:53:31.984" v="1247" actId="478"/>
          <ac:picMkLst>
            <pc:docMk/>
            <pc:sldMk cId="1442004930" sldId="496"/>
            <ac:picMk id="91" creationId="{0ACCB11D-C812-4B49-8D9D-9EC260CF5221}"/>
          </ac:picMkLst>
        </pc:picChg>
        <pc:picChg chg="add mod">
          <ac:chgData name="Галина Куракова" userId="228253a07f7af25a" providerId="LiveId" clId="{A8DA608F-4E74-498F-B441-7F2B93C44771}" dt="2024-07-14T10:52:51.653" v="1227" actId="1076"/>
          <ac:picMkLst>
            <pc:docMk/>
            <pc:sldMk cId="1442004930" sldId="496"/>
            <ac:picMk id="97" creationId="{9F3CE816-5C3E-4F45-9BA2-BF56372E5BBC}"/>
          </ac:picMkLst>
        </pc:picChg>
        <pc:picChg chg="add mod">
          <ac:chgData name="Галина Куракова" userId="228253a07f7af25a" providerId="LiveId" clId="{A8DA608F-4E74-498F-B441-7F2B93C44771}" dt="2024-07-14T10:53:30.371" v="1246" actId="1076"/>
          <ac:picMkLst>
            <pc:docMk/>
            <pc:sldMk cId="1442004930" sldId="496"/>
            <ac:picMk id="98" creationId="{E6C578AD-AF7E-4609-8E9A-2DA08BE29241}"/>
          </ac:picMkLst>
        </pc:picChg>
        <pc:picChg chg="add del mod ord">
          <ac:chgData name="Галина Куракова" userId="228253a07f7af25a" providerId="LiveId" clId="{A8DA608F-4E74-498F-B441-7F2B93C44771}" dt="2024-07-14T10:54:41.167" v="1258" actId="478"/>
          <ac:picMkLst>
            <pc:docMk/>
            <pc:sldMk cId="1442004930" sldId="496"/>
            <ac:picMk id="102" creationId="{DBB40301-24AC-4F67-911B-AC17FD6035C8}"/>
          </ac:picMkLst>
        </pc:picChg>
        <pc:picChg chg="add del mod ord">
          <ac:chgData name="Галина Куракова" userId="228253a07f7af25a" providerId="LiveId" clId="{A8DA608F-4E74-498F-B441-7F2B93C44771}" dt="2024-07-14T10:54:40.497" v="1257" actId="478"/>
          <ac:picMkLst>
            <pc:docMk/>
            <pc:sldMk cId="1442004930" sldId="496"/>
            <ac:picMk id="103" creationId="{23A6BE5B-09A7-46E4-971B-AA2C2C7770B3}"/>
          </ac:picMkLst>
        </pc:picChg>
        <pc:cxnChg chg="add del mod">
          <ac:chgData name="Галина Куракова" userId="228253a07f7af25a" providerId="LiveId" clId="{A8DA608F-4E74-498F-B441-7F2B93C44771}" dt="2024-07-14T10:31:15.535" v="879" actId="478"/>
          <ac:cxnSpMkLst>
            <pc:docMk/>
            <pc:sldMk cId="1442004930" sldId="496"/>
            <ac:cxnSpMk id="8" creationId="{F65C4DAF-F0E1-4FCF-85D3-1B589D43BC41}"/>
          </ac:cxnSpMkLst>
        </pc:cxnChg>
        <pc:cxnChg chg="add mod">
          <ac:chgData name="Галина Куракова" userId="228253a07f7af25a" providerId="LiveId" clId="{A8DA608F-4E74-498F-B441-7F2B93C44771}" dt="2024-07-14T10:31:21.531" v="880"/>
          <ac:cxnSpMkLst>
            <pc:docMk/>
            <pc:sldMk cId="1442004930" sldId="496"/>
            <ac:cxnSpMk id="47" creationId="{ED827F0A-25DC-4529-A7F7-AE5106156D93}"/>
          </ac:cxnSpMkLst>
        </pc:cxnChg>
        <pc:cxnChg chg="mod topLvl">
          <ac:chgData name="Галина Куракова" userId="228253a07f7af25a" providerId="LiveId" clId="{A8DA608F-4E74-498F-B441-7F2B93C44771}" dt="2024-07-14T10:51:52.679" v="1211" actId="1036"/>
          <ac:cxnSpMkLst>
            <pc:docMk/>
            <pc:sldMk cId="1442004930" sldId="496"/>
            <ac:cxnSpMk id="64" creationId="{90BA09ED-2C47-4BF2-AEFB-7941DD287E7F}"/>
          </ac:cxnSpMkLst>
        </pc:cxnChg>
        <pc:cxnChg chg="mod topLvl">
          <ac:chgData name="Галина Куракова" userId="228253a07f7af25a" providerId="LiveId" clId="{A8DA608F-4E74-498F-B441-7F2B93C44771}" dt="2024-07-14T10:51:52.679" v="1211" actId="1036"/>
          <ac:cxnSpMkLst>
            <pc:docMk/>
            <pc:sldMk cId="1442004930" sldId="496"/>
            <ac:cxnSpMk id="65" creationId="{959EAE4E-BAAA-4091-B616-9ADEDADE9AC0}"/>
          </ac:cxnSpMkLst>
        </pc:cxnChg>
        <pc:cxnChg chg="add mod">
          <ac:chgData name="Галина Куракова" userId="228253a07f7af25a" providerId="LiveId" clId="{A8DA608F-4E74-498F-B441-7F2B93C44771}" dt="2024-07-14T10:52:51.653" v="1227" actId="1076"/>
          <ac:cxnSpMkLst>
            <pc:docMk/>
            <pc:sldMk cId="1442004930" sldId="496"/>
            <ac:cxnSpMk id="95" creationId="{92307F80-EBB6-4730-8D64-09CEBB337DC8}"/>
          </ac:cxnSpMkLst>
        </pc:cxnChg>
        <pc:cxnChg chg="add mod">
          <ac:chgData name="Галина Куракова" userId="228253a07f7af25a" providerId="LiveId" clId="{A8DA608F-4E74-498F-B441-7F2B93C44771}" dt="2024-07-14T10:52:51.653" v="1227" actId="1076"/>
          <ac:cxnSpMkLst>
            <pc:docMk/>
            <pc:sldMk cId="1442004930" sldId="496"/>
            <ac:cxnSpMk id="96" creationId="{10A8F27E-DF96-4D47-9F28-93E54FD124A2}"/>
          </ac:cxnSpMkLst>
        </pc:cxnChg>
      </pc:sldChg>
      <pc:sldChg chg="addSp delSp modSp mod">
        <pc:chgData name="Галина Куракова" userId="228253a07f7af25a" providerId="LiveId" clId="{A8DA608F-4E74-498F-B441-7F2B93C44771}" dt="2024-07-14T11:43:09.569" v="1816"/>
        <pc:sldMkLst>
          <pc:docMk/>
          <pc:sldMk cId="847776311" sldId="497"/>
        </pc:sldMkLst>
        <pc:spChg chg="add mod">
          <ac:chgData name="Галина Куракова" userId="228253a07f7af25a" providerId="LiveId" clId="{A8DA608F-4E74-498F-B441-7F2B93C44771}" dt="2024-07-14T11:02:24.312" v="1310" actId="1035"/>
          <ac:spMkLst>
            <pc:docMk/>
            <pc:sldMk cId="847776311" sldId="497"/>
            <ac:spMk id="3" creationId="{B9FEE9E8-AF96-49F7-837F-47DDF58F9861}"/>
          </ac:spMkLst>
        </pc:spChg>
        <pc:spChg chg="add mod ord">
          <ac:chgData name="Галина Куракова" userId="228253a07f7af25a" providerId="LiveId" clId="{A8DA608F-4E74-498F-B441-7F2B93C44771}" dt="2024-07-14T11:00:39.820" v="1303" actId="167"/>
          <ac:spMkLst>
            <pc:docMk/>
            <pc:sldMk cId="847776311" sldId="497"/>
            <ac:spMk id="11" creationId="{1C48F1D1-B3F5-4DED-B37E-8BB7B76ACD9D}"/>
          </ac:spMkLst>
        </pc:spChg>
        <pc:spChg chg="add mod ord">
          <ac:chgData name="Галина Куракова" userId="228253a07f7af25a" providerId="LiveId" clId="{A8DA608F-4E74-498F-B441-7F2B93C44771}" dt="2024-07-14T11:03:01.232" v="1318" actId="1076"/>
          <ac:spMkLst>
            <pc:docMk/>
            <pc:sldMk cId="847776311" sldId="497"/>
            <ac:spMk id="12" creationId="{E899DFDE-BFB4-4719-B5DA-9AA4A4098E10}"/>
          </ac:spMkLst>
        </pc:spChg>
        <pc:spChg chg="add mod ord">
          <ac:chgData name="Галина Куракова" userId="228253a07f7af25a" providerId="LiveId" clId="{A8DA608F-4E74-498F-B441-7F2B93C44771}" dt="2024-07-14T11:06:24.830" v="1336" actId="207"/>
          <ac:spMkLst>
            <pc:docMk/>
            <pc:sldMk cId="847776311" sldId="497"/>
            <ac:spMk id="13" creationId="{6BFEA358-3A20-4FD6-9D52-3F6CC726EE8B}"/>
          </ac:spMkLst>
        </pc:spChg>
        <pc:spChg chg="add mod">
          <ac:chgData name="Галина Куракова" userId="228253a07f7af25a" providerId="LiveId" clId="{A8DA608F-4E74-498F-B441-7F2B93C44771}" dt="2024-07-14T11:43:09.569" v="1816"/>
          <ac:spMkLst>
            <pc:docMk/>
            <pc:sldMk cId="847776311" sldId="497"/>
            <ac:spMk id="15" creationId="{18D41FB0-3322-415D-9802-7138ECF33FC7}"/>
          </ac:spMkLst>
        </pc:spChg>
        <pc:spChg chg="del">
          <ac:chgData name="Галина Куракова" userId="228253a07f7af25a" providerId="LiveId" clId="{A8DA608F-4E74-498F-B441-7F2B93C44771}" dt="2024-07-14T11:06:30.857" v="1337" actId="478"/>
          <ac:spMkLst>
            <pc:docMk/>
            <pc:sldMk cId="847776311" sldId="497"/>
            <ac:spMk id="22" creationId="{8D1358DA-8FAE-274A-A937-FA66A13B13E7}"/>
          </ac:spMkLst>
        </pc:spChg>
        <pc:grpChg chg="add mod">
          <ac:chgData name="Галина Куракова" userId="228253a07f7af25a" providerId="LiveId" clId="{A8DA608F-4E74-498F-B441-7F2B93C44771}" dt="2024-07-14T11:05:12.435" v="1325" actId="164"/>
          <ac:grpSpMkLst>
            <pc:docMk/>
            <pc:sldMk cId="847776311" sldId="497"/>
            <ac:grpSpMk id="4" creationId="{6282AD3D-E33A-47BD-AE49-DF5067A21CB3}"/>
          </ac:grpSpMkLst>
        </pc:grpChg>
        <pc:picChg chg="mod ord modCrop">
          <ac:chgData name="Галина Куракова" userId="228253a07f7af25a" providerId="LiveId" clId="{A8DA608F-4E74-498F-B441-7F2B93C44771}" dt="2024-07-14T11:05:12.435" v="1325" actId="164"/>
          <ac:picMkLst>
            <pc:docMk/>
            <pc:sldMk cId="847776311" sldId="497"/>
            <ac:picMk id="8" creationId="{00000000-0000-0000-0000-000000000000}"/>
          </ac:picMkLst>
        </pc:picChg>
        <pc:picChg chg="add mod ord modCrop">
          <ac:chgData name="Галина Куракова" userId="228253a07f7af25a" providerId="LiveId" clId="{A8DA608F-4E74-498F-B441-7F2B93C44771}" dt="2024-07-14T11:00:39.820" v="1303" actId="167"/>
          <ac:picMkLst>
            <pc:docMk/>
            <pc:sldMk cId="847776311" sldId="497"/>
            <ac:picMk id="10" creationId="{505ADE42-FE3F-43D8-9D3B-54FECB22F0E1}"/>
          </ac:picMkLst>
        </pc:picChg>
        <pc:picChg chg="add mod modCrop">
          <ac:chgData name="Галина Куракова" userId="228253a07f7af25a" providerId="LiveId" clId="{A8DA608F-4E74-498F-B441-7F2B93C44771}" dt="2024-07-14T11:05:12.435" v="1325" actId="164"/>
          <ac:picMkLst>
            <pc:docMk/>
            <pc:sldMk cId="847776311" sldId="497"/>
            <ac:picMk id="14" creationId="{D63D77CB-C8B9-41A8-ADDF-C9EA733940DD}"/>
          </ac:picMkLst>
        </pc:picChg>
      </pc:sldChg>
      <pc:sldChg chg="addSp delSp modSp mod">
        <pc:chgData name="Галина Куракова" userId="228253a07f7af25a" providerId="LiveId" clId="{A8DA608F-4E74-498F-B441-7F2B93C44771}" dt="2024-07-14T13:34:38.204" v="3274"/>
        <pc:sldMkLst>
          <pc:docMk/>
          <pc:sldMk cId="894190122" sldId="498"/>
        </pc:sldMkLst>
        <pc:spChg chg="mod ord">
          <ac:chgData name="Галина Куракова" userId="228253a07f7af25a" providerId="LiveId" clId="{A8DA608F-4E74-498F-B441-7F2B93C44771}" dt="2024-07-14T13:34:38.204" v="3274"/>
          <ac:spMkLst>
            <pc:docMk/>
            <pc:sldMk cId="894190122" sldId="498"/>
            <ac:spMk id="7" creationId="{00000000-0000-0000-0000-000000000000}"/>
          </ac:spMkLst>
        </pc:spChg>
        <pc:spChg chg="add del mod">
          <ac:chgData name="Галина Куракова" userId="228253a07f7af25a" providerId="LiveId" clId="{A8DA608F-4E74-498F-B441-7F2B93C44771}" dt="2024-07-14T11:10:15.938" v="1381" actId="478"/>
          <ac:spMkLst>
            <pc:docMk/>
            <pc:sldMk cId="894190122" sldId="498"/>
            <ac:spMk id="8" creationId="{3EB6F043-EA58-4898-A229-14B9D640AAC5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18" creationId="{1C438157-E3BD-49AB-986D-D2FC1344ADA3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19" creationId="{8DAE16C9-B5F2-4172-88CF-037241CFAC9F}"/>
          </ac:spMkLst>
        </pc:spChg>
        <pc:spChg chg="add del mod">
          <ac:chgData name="Галина Куракова" userId="228253a07f7af25a" providerId="LiveId" clId="{A8DA608F-4E74-498F-B441-7F2B93C44771}" dt="2024-07-14T11:17:16.316" v="1471" actId="478"/>
          <ac:spMkLst>
            <pc:docMk/>
            <pc:sldMk cId="894190122" sldId="498"/>
            <ac:spMk id="20" creationId="{B331FF11-906D-4C44-97EF-4277313B1D75}"/>
          </ac:spMkLst>
        </pc:spChg>
        <pc:spChg chg="add del mod">
          <ac:chgData name="Галина Куракова" userId="228253a07f7af25a" providerId="LiveId" clId="{A8DA608F-4E74-498F-B441-7F2B93C44771}" dt="2024-07-14T11:17:17.721" v="1472" actId="478"/>
          <ac:spMkLst>
            <pc:docMk/>
            <pc:sldMk cId="894190122" sldId="498"/>
            <ac:spMk id="27" creationId="{5463993A-E4CB-4DA2-B882-3BDC0CA72457}"/>
          </ac:spMkLst>
        </pc:spChg>
        <pc:spChg chg="add del mod">
          <ac:chgData name="Галина Куракова" userId="228253a07f7af25a" providerId="LiveId" clId="{A8DA608F-4E74-498F-B441-7F2B93C44771}" dt="2024-07-14T11:17:20.514" v="1474" actId="478"/>
          <ac:spMkLst>
            <pc:docMk/>
            <pc:sldMk cId="894190122" sldId="498"/>
            <ac:spMk id="28" creationId="{D01919C3-5151-4A65-8731-6DE3A2903A9D}"/>
          </ac:spMkLst>
        </pc:spChg>
        <pc:spChg chg="add del mod">
          <ac:chgData name="Галина Куракова" userId="228253a07f7af25a" providerId="LiveId" clId="{A8DA608F-4E74-498F-B441-7F2B93C44771}" dt="2024-07-14T11:17:23.292" v="1475" actId="478"/>
          <ac:spMkLst>
            <pc:docMk/>
            <pc:sldMk cId="894190122" sldId="498"/>
            <ac:spMk id="29" creationId="{6C3AF9F5-5813-403D-B869-F43D2F0980AF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30" creationId="{F92E5B75-C1F0-44F7-A874-4248CAEED31D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31" creationId="{09CB48D0-7A70-4BE2-AF40-E938E0D4BE99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32" creationId="{A1DECC2E-C11A-4A6C-8897-E55AEF1E9F15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34" creationId="{36C0B82E-EB0E-451D-BC56-08F3AE2782C7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38" creationId="{C3047CA9-355F-4C9E-BFE6-5D14AC18AEF8}"/>
          </ac:spMkLst>
        </pc:spChg>
        <pc:spChg chg="add del mod">
          <ac:chgData name="Галина Куракова" userId="228253a07f7af25a" providerId="LiveId" clId="{A8DA608F-4E74-498F-B441-7F2B93C44771}" dt="2024-07-14T11:27:47.396" v="1590" actId="478"/>
          <ac:spMkLst>
            <pc:docMk/>
            <pc:sldMk cId="894190122" sldId="498"/>
            <ac:spMk id="39" creationId="{9E40A78A-D20A-4A35-8072-D584ED678DF0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40" creationId="{903EE816-EDDD-431C-B39E-45C48522B125}"/>
          </ac:spMkLst>
        </pc:spChg>
        <pc:spChg chg="add del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46" creationId="{9F93B38E-B076-404E-B337-7E1EB0404E5E}"/>
          </ac:spMkLst>
        </pc:spChg>
        <pc:spChg chg="add del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47" creationId="{02469957-9DAD-45B9-BBA9-349D4937FCCE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48" creationId="{23DDFEA5-13CF-48E3-85F3-D636D3EED687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55" creationId="{508B1303-4A4B-47AA-995A-D45C1ADAF7E5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56" creationId="{FD8FEB9A-DFBA-40ED-91B6-3A6D28ABE168}"/>
          </ac:spMkLst>
        </pc:spChg>
        <pc:spChg chg="add mod">
          <ac:chgData name="Галина Куракова" userId="228253a07f7af25a" providerId="LiveId" clId="{A8DA608F-4E74-498F-B441-7F2B93C44771}" dt="2024-07-14T11:42:54.353" v="1812"/>
          <ac:spMkLst>
            <pc:docMk/>
            <pc:sldMk cId="894190122" sldId="498"/>
            <ac:spMk id="57" creationId="{BC9EACEE-C8DD-4FA0-A915-AA4FA8765276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65" creationId="{53B909CB-5329-477A-A1EB-D3620446F5C4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66" creationId="{B5F6F0DB-C56F-4EB2-BD01-7D94390DD883}"/>
          </ac:spMkLst>
        </pc:spChg>
        <pc:spChg chg="add mod ord">
          <ac:chgData name="Галина Куракова" userId="228253a07f7af25a" providerId="LiveId" clId="{A8DA608F-4E74-498F-B441-7F2B93C44771}" dt="2024-07-14T11:53:24.525" v="1881" actId="164"/>
          <ac:spMkLst>
            <pc:docMk/>
            <pc:sldMk cId="894190122" sldId="498"/>
            <ac:spMk id="69" creationId="{EDCC3795-8D6F-4DAF-8B2B-61D3DCC86644}"/>
          </ac:spMkLst>
        </pc:spChg>
        <pc:spChg chg="add mod">
          <ac:chgData name="Галина Куракова" userId="228253a07f7af25a" providerId="LiveId" clId="{A8DA608F-4E74-498F-B441-7F2B93C44771}" dt="2024-07-14T11:54:13.687" v="1907" actId="20577"/>
          <ac:spMkLst>
            <pc:docMk/>
            <pc:sldMk cId="894190122" sldId="498"/>
            <ac:spMk id="70" creationId="{9D962107-0B4E-47BA-B81E-4335AA57423B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73" creationId="{D1C9768D-8B41-4E1F-AAB6-F48C5636FFF4}"/>
          </ac:spMkLst>
        </pc:spChg>
        <pc:spChg chg="add mod">
          <ac:chgData name="Галина Куракова" userId="228253a07f7af25a" providerId="LiveId" clId="{A8DA608F-4E74-498F-B441-7F2B93C44771}" dt="2024-07-14T12:13:15.346" v="2233" actId="1036"/>
          <ac:spMkLst>
            <pc:docMk/>
            <pc:sldMk cId="894190122" sldId="498"/>
            <ac:spMk id="74" creationId="{C2039619-DC99-4C29-8427-FC9BBA5543EF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81" creationId="{C86630A6-733E-40A9-96F3-18F6028D6F59}"/>
          </ac:spMkLst>
        </pc:spChg>
        <pc:spChg chg="add del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82" creationId="{D9FB26EB-F3AE-4F1E-ACA5-87B60F3745CF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83" creationId="{D73EB03C-F737-4F22-95F5-5ED06BDFA526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84" creationId="{602B4877-00DE-4673-B442-53F1AA34BDF8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85" creationId="{731F98AA-8FA1-4570-BDD1-0BF0CF81F6D7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86" creationId="{F903D219-F270-4EC0-97B9-78DD38ACCFD8}"/>
          </ac:spMkLst>
        </pc:spChg>
        <pc:spChg chg="add del mod">
          <ac:chgData name="Галина Куракова" userId="228253a07f7af25a" providerId="LiveId" clId="{A8DA608F-4E74-498F-B441-7F2B93C44771}" dt="2024-07-14T12:03:50.295" v="2065" actId="478"/>
          <ac:spMkLst>
            <pc:docMk/>
            <pc:sldMk cId="894190122" sldId="498"/>
            <ac:spMk id="87" creationId="{90716E98-05B1-4846-A11C-781A6E7A12CE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96" creationId="{B21AE325-CC78-409B-B077-0197C483272C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101" creationId="{FA68F5E1-FD5E-4271-A8CA-B0596BECEA80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102" creationId="{B70BA2C7-92E8-464E-9530-71B23DEB1B65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103" creationId="{1E9FACF2-6CF3-44C6-890A-D0C649BA54EF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104" creationId="{7DC328D9-7431-4111-B896-54D638B5AA26}"/>
          </ac:spMkLst>
        </pc:spChg>
        <pc:spChg chg="add mod">
          <ac:chgData name="Галина Куракова" userId="228253a07f7af25a" providerId="LiveId" clId="{A8DA608F-4E74-498F-B441-7F2B93C44771}" dt="2024-07-14T12:15:05.179" v="2268" actId="1037"/>
          <ac:spMkLst>
            <pc:docMk/>
            <pc:sldMk cId="894190122" sldId="498"/>
            <ac:spMk id="105" creationId="{A2947687-E461-446B-8DFC-6F2F9C996002}"/>
          </ac:spMkLst>
        </pc:spChg>
        <pc:spChg chg="add del mod">
          <ac:chgData name="Галина Куракова" userId="228253a07f7af25a" providerId="LiveId" clId="{A8DA608F-4E74-498F-B441-7F2B93C44771}" dt="2024-07-14T12:08:35.507" v="2170" actId="478"/>
          <ac:spMkLst>
            <pc:docMk/>
            <pc:sldMk cId="894190122" sldId="498"/>
            <ac:spMk id="106" creationId="{4118C762-65B8-42CE-84EC-1242B747851C}"/>
          </ac:spMkLst>
        </pc:spChg>
        <pc:spChg chg="add mod ord">
          <ac:chgData name="Галина Куракова" userId="228253a07f7af25a" providerId="LiveId" clId="{A8DA608F-4E74-498F-B441-7F2B93C44771}" dt="2024-07-14T12:41:55.742" v="2663" actId="1038"/>
          <ac:spMkLst>
            <pc:docMk/>
            <pc:sldMk cId="894190122" sldId="498"/>
            <ac:spMk id="107" creationId="{347037D3-040B-4C7E-94FD-6FF4FA9D082B}"/>
          </ac:spMkLst>
        </pc:spChg>
        <pc:spChg chg="add del ord">
          <ac:chgData name="Галина Куракова" userId="228253a07f7af25a" providerId="LiveId" clId="{A8DA608F-4E74-498F-B441-7F2B93C44771}" dt="2024-07-14T12:10:31.477" v="2191"/>
          <ac:spMkLst>
            <pc:docMk/>
            <pc:sldMk cId="894190122" sldId="498"/>
            <ac:spMk id="108" creationId="{E2B83D3D-A53C-4B1C-A699-1232462F2655}"/>
          </ac:spMkLst>
        </pc:spChg>
        <pc:spChg chg="add del mod">
          <ac:chgData name="Галина Куракова" userId="228253a07f7af25a" providerId="LiveId" clId="{A8DA608F-4E74-498F-B441-7F2B93C44771}" dt="2024-07-14T12:10:31.477" v="2191"/>
          <ac:spMkLst>
            <pc:docMk/>
            <pc:sldMk cId="894190122" sldId="498"/>
            <ac:spMk id="109" creationId="{1A4C14A3-01AF-4D6A-B761-951C4F902975}"/>
          </ac:spMkLst>
        </pc:spChg>
        <pc:spChg chg="mod ord">
          <ac:chgData name="Галина Куракова" userId="228253a07f7af25a" providerId="LiveId" clId="{A8DA608F-4E74-498F-B441-7F2B93C44771}" dt="2024-07-14T12:42:02.854" v="2666" actId="1038"/>
          <ac:spMkLst>
            <pc:docMk/>
            <pc:sldMk cId="894190122" sldId="498"/>
            <ac:spMk id="110" creationId="{0F95D19B-5823-48AE-9A6E-B832E4B41E9E}"/>
          </ac:spMkLst>
        </pc:spChg>
        <pc:spChg chg="add mod">
          <ac:chgData name="Галина Куракова" userId="228253a07f7af25a" providerId="LiveId" clId="{A8DA608F-4E74-498F-B441-7F2B93C44771}" dt="2024-07-14T12:41:55.742" v="2663" actId="1038"/>
          <ac:spMkLst>
            <pc:docMk/>
            <pc:sldMk cId="894190122" sldId="498"/>
            <ac:spMk id="111" creationId="{4E887B05-DFFA-4665-ABC2-E758AB5E9470}"/>
          </ac:spMkLst>
        </pc:spChg>
        <pc:grpChg chg="add mod">
          <ac:chgData name="Галина Куракова" userId="228253a07f7af25a" providerId="LiveId" clId="{A8DA608F-4E74-498F-B441-7F2B93C44771}" dt="2024-07-14T12:13:15.346" v="2233" actId="1036"/>
          <ac:grpSpMkLst>
            <pc:docMk/>
            <pc:sldMk cId="894190122" sldId="498"/>
            <ac:grpSpMk id="76" creationId="{C09544B2-8385-4A13-B9E6-2C2049E73741}"/>
          </ac:grpSpMkLst>
        </pc:grpChg>
        <pc:picChg chg="add del mod">
          <ac:chgData name="Галина Куракова" userId="228253a07f7af25a" providerId="LiveId" clId="{A8DA608F-4E74-498F-B441-7F2B93C44771}" dt="2024-07-14T11:17:30.580" v="1477" actId="478"/>
          <ac:picMkLst>
            <pc:docMk/>
            <pc:sldMk cId="894190122" sldId="498"/>
            <ac:picMk id="3" creationId="{8CF8D951-B832-4AF2-9E0E-FCE3A9CADA08}"/>
          </ac:picMkLst>
        </pc:picChg>
        <pc:picChg chg="add del mod">
          <ac:chgData name="Галина Куракова" userId="228253a07f7af25a" providerId="LiveId" clId="{A8DA608F-4E74-498F-B441-7F2B93C44771}" dt="2024-07-14T11:17:30.580" v="1477" actId="478"/>
          <ac:picMkLst>
            <pc:docMk/>
            <pc:sldMk cId="894190122" sldId="498"/>
            <ac:picMk id="5" creationId="{4E4C7172-F31C-4A86-95DC-A99A204A4D9F}"/>
          </ac:picMkLst>
        </pc:picChg>
        <pc:picChg chg="add del mod">
          <ac:chgData name="Галина Куракова" userId="228253a07f7af25a" providerId="LiveId" clId="{A8DA608F-4E74-498F-B441-7F2B93C44771}" dt="2024-07-14T12:11:34.155" v="2205" actId="478"/>
          <ac:picMkLst>
            <pc:docMk/>
            <pc:sldMk cId="894190122" sldId="498"/>
            <ac:picMk id="9" creationId="{05000680-C3BE-45E6-9B3A-0572C8A2160D}"/>
          </ac:picMkLst>
        </pc:picChg>
        <pc:picChg chg="add del mod ord">
          <ac:chgData name="Галина Куракова" userId="228253a07f7af25a" providerId="LiveId" clId="{A8DA608F-4E74-498F-B441-7F2B93C44771}" dt="2024-07-14T11:54:57.539" v="1925" actId="478"/>
          <ac:picMkLst>
            <pc:docMk/>
            <pc:sldMk cId="894190122" sldId="498"/>
            <ac:picMk id="11" creationId="{209FC219-74FE-460E-802D-429125821CC7}"/>
          </ac:picMkLst>
        </pc:picChg>
        <pc:picChg chg="add mod">
          <ac:chgData name="Галина Куракова" userId="228253a07f7af25a" providerId="LiveId" clId="{A8DA608F-4E74-498F-B441-7F2B93C44771}" dt="2024-07-14T12:41:55.742" v="2663" actId="1038"/>
          <ac:picMkLst>
            <pc:docMk/>
            <pc:sldMk cId="894190122" sldId="498"/>
            <ac:picMk id="12" creationId="{05204813-CC4E-4717-955F-F95E26D7F23D}"/>
          </ac:picMkLst>
        </pc:picChg>
        <pc:picChg chg="add mod ord modCrop">
          <ac:chgData name="Галина Куракова" userId="228253a07f7af25a" providerId="LiveId" clId="{A8DA608F-4E74-498F-B441-7F2B93C44771}" dt="2024-07-14T12:41:55.742" v="2663" actId="1038"/>
          <ac:picMkLst>
            <pc:docMk/>
            <pc:sldMk cId="894190122" sldId="498"/>
            <ac:picMk id="13" creationId="{F4B14AD9-CF15-493D-BDF8-9B7F31993CA6}"/>
          </ac:picMkLst>
        </pc:picChg>
        <pc:picChg chg="add del mod">
          <ac:chgData name="Галина Куракова" userId="228253a07f7af25a" providerId="LiveId" clId="{A8DA608F-4E74-498F-B441-7F2B93C44771}" dt="2024-07-14T11:26:21.796" v="1565" actId="478"/>
          <ac:picMkLst>
            <pc:docMk/>
            <pc:sldMk cId="894190122" sldId="498"/>
            <ac:picMk id="14" creationId="{6260FE83-DFCA-4EEE-BF58-788B4BC42BB5}"/>
          </ac:picMkLst>
        </pc:picChg>
        <pc:picChg chg="add del mod">
          <ac:chgData name="Галина Куракова" userId="228253a07f7af25a" providerId="LiveId" clId="{A8DA608F-4E74-498F-B441-7F2B93C44771}" dt="2024-07-14T11:17:13.944" v="1469" actId="478"/>
          <ac:picMkLst>
            <pc:docMk/>
            <pc:sldMk cId="894190122" sldId="498"/>
            <ac:picMk id="16" creationId="{E998ACF3-14C9-417E-B693-4067CEFCE547}"/>
          </ac:picMkLst>
        </pc:picChg>
        <pc:picChg chg="add del mod">
          <ac:chgData name="Галина Куракова" userId="228253a07f7af25a" providerId="LiveId" clId="{A8DA608F-4E74-498F-B441-7F2B93C44771}" dt="2024-07-14T11:17:18.313" v="1473" actId="478"/>
          <ac:picMkLst>
            <pc:docMk/>
            <pc:sldMk cId="894190122" sldId="498"/>
            <ac:picMk id="23" creationId="{C9173A7B-8549-4541-8484-8783E8498BD2}"/>
          </ac:picMkLst>
        </pc:picChg>
        <pc:picChg chg="add del mod">
          <ac:chgData name="Галина Куракова" userId="228253a07f7af25a" providerId="LiveId" clId="{A8DA608F-4E74-498F-B441-7F2B93C44771}" dt="2024-07-14T11:17:25.668" v="1476" actId="478"/>
          <ac:picMkLst>
            <pc:docMk/>
            <pc:sldMk cId="894190122" sldId="498"/>
            <ac:picMk id="24" creationId="{92E3C6DC-53C4-4FB6-9301-170493D5B821}"/>
          </ac:picMkLst>
        </pc:picChg>
        <pc:picChg chg="add del mod">
          <ac:chgData name="Галина Куракова" userId="228253a07f7af25a" providerId="LiveId" clId="{A8DA608F-4E74-498F-B441-7F2B93C44771}" dt="2024-07-14T11:25:25.925" v="1546" actId="478"/>
          <ac:picMkLst>
            <pc:docMk/>
            <pc:sldMk cId="894190122" sldId="498"/>
            <ac:picMk id="33" creationId="{C991D4AC-278C-48EC-9892-C9B7814F0D5D}"/>
          </ac:picMkLst>
        </pc:picChg>
        <pc:picChg chg="add del mod or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35" creationId="{4362D439-4F2C-4CF2-9F00-6334315F4F8E}"/>
          </ac:picMkLst>
        </pc:picChg>
        <pc:picChg chg="add mod or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36" creationId="{84B5245A-F87B-4918-8B72-A32454DFE1AB}"/>
          </ac:picMkLst>
        </pc:picChg>
        <pc:picChg chg="add del mod">
          <ac:chgData name="Галина Куракова" userId="228253a07f7af25a" providerId="LiveId" clId="{A8DA608F-4E74-498F-B441-7F2B93C44771}" dt="2024-07-14T11:31:26.241" v="1642" actId="478"/>
          <ac:picMkLst>
            <pc:docMk/>
            <pc:sldMk cId="894190122" sldId="498"/>
            <ac:picMk id="37" creationId="{12202754-B8AD-46E8-9A7F-D4038104E593}"/>
          </ac:picMkLst>
        </pc:picChg>
        <pc:picChg chg="add mod or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42" creationId="{2C59BBDA-27BE-4E81-B8C0-53622C7732F0}"/>
          </ac:picMkLst>
        </pc:picChg>
        <pc:picChg chg="add del mod">
          <ac:chgData name="Галина Куракова" userId="228253a07f7af25a" providerId="LiveId" clId="{A8DA608F-4E74-498F-B441-7F2B93C44771}" dt="2024-07-14T11:31:28.160" v="1643" actId="478"/>
          <ac:picMkLst>
            <pc:docMk/>
            <pc:sldMk cId="894190122" sldId="498"/>
            <ac:picMk id="44" creationId="{205AE7C1-196D-4696-BBE6-3C928A6C1566}"/>
          </ac:picMkLst>
        </pc:picChg>
        <pc:picChg chg="add del mod">
          <ac:chgData name="Галина Куракова" userId="228253a07f7af25a" providerId="LiveId" clId="{A8DA608F-4E74-498F-B441-7F2B93C44771}" dt="2024-07-14T11:35:05.951" v="1704" actId="478"/>
          <ac:picMkLst>
            <pc:docMk/>
            <pc:sldMk cId="894190122" sldId="498"/>
            <ac:picMk id="45" creationId="{8BA895A4-0D36-4051-85E3-3AE30C3C312E}"/>
          </ac:picMkLst>
        </pc:picChg>
        <pc:picChg chg="add mo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50" creationId="{2429F56F-719E-43D1-8168-52FCC8F552E4}"/>
          </ac:picMkLst>
        </pc:picChg>
        <pc:picChg chg="add del mod">
          <ac:chgData name="Галина Куракова" userId="228253a07f7af25a" providerId="LiveId" clId="{A8DA608F-4E74-498F-B441-7F2B93C44771}" dt="2024-07-14T11:35:59.175" v="1714" actId="478"/>
          <ac:picMkLst>
            <pc:docMk/>
            <pc:sldMk cId="894190122" sldId="498"/>
            <ac:picMk id="52" creationId="{A5F0123A-A6B3-430B-B0E8-36FC4349C55D}"/>
          </ac:picMkLst>
        </pc:picChg>
        <pc:picChg chg="add del mod ord">
          <ac:chgData name="Галина Куракова" userId="228253a07f7af25a" providerId="LiveId" clId="{A8DA608F-4E74-498F-B441-7F2B93C44771}" dt="2024-07-14T11:35:59.175" v="1714" actId="478"/>
          <ac:picMkLst>
            <pc:docMk/>
            <pc:sldMk cId="894190122" sldId="498"/>
            <ac:picMk id="54" creationId="{4D9BAE38-8495-46F5-ACDB-38B19BA709B1}"/>
          </ac:picMkLst>
        </pc:picChg>
        <pc:picChg chg="add del mod">
          <ac:chgData name="Галина Куракова" userId="228253a07f7af25a" providerId="LiveId" clId="{A8DA608F-4E74-498F-B441-7F2B93C44771}" dt="2024-07-14T11:48:30.184" v="1846" actId="478"/>
          <ac:picMkLst>
            <pc:docMk/>
            <pc:sldMk cId="894190122" sldId="498"/>
            <ac:picMk id="59" creationId="{3E01F2C1-B46B-4633-974E-CF9D9BC591D7}"/>
          </ac:picMkLst>
        </pc:picChg>
        <pc:picChg chg="add mod or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61" creationId="{C3B35C8D-D4BF-4565-AAA9-EB5463A37D69}"/>
          </ac:picMkLst>
        </pc:picChg>
        <pc:picChg chg="add mo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63" creationId="{02F1D552-18AA-4BFE-BEF5-42A5D5176CE1}"/>
          </ac:picMkLst>
        </pc:picChg>
        <pc:picChg chg="add mo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64" creationId="{0FAC915D-5A7A-4660-9ED4-E036217CA2C6}"/>
          </ac:picMkLst>
        </pc:picChg>
        <pc:picChg chg="add mo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67" creationId="{5F73B839-D561-4382-B5C8-4C30D5A0AB57}"/>
          </ac:picMkLst>
        </pc:picChg>
        <pc:picChg chg="add mod">
          <ac:chgData name="Галина Куракова" userId="228253a07f7af25a" providerId="LiveId" clId="{A8DA608F-4E74-498F-B441-7F2B93C44771}" dt="2024-07-14T11:53:24.525" v="1881" actId="164"/>
          <ac:picMkLst>
            <pc:docMk/>
            <pc:sldMk cId="894190122" sldId="498"/>
            <ac:picMk id="68" creationId="{B1FBC675-3A2B-4697-8D97-A8BB46D032E7}"/>
          </ac:picMkLst>
        </pc:picChg>
        <pc:picChg chg="add mod">
          <ac:chgData name="Галина Куракова" userId="228253a07f7af25a" providerId="LiveId" clId="{A8DA608F-4E74-498F-B441-7F2B93C44771}" dt="2024-07-14T11:53:24.525" v="1881" actId="164"/>
          <ac:picMkLst>
            <pc:docMk/>
            <pc:sldMk cId="894190122" sldId="498"/>
            <ac:picMk id="71" creationId="{C3D30F3E-5356-4E5C-A08B-00B5F4FF003B}"/>
          </ac:picMkLst>
        </pc:picChg>
        <pc:picChg chg="add mo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72" creationId="{084FC06C-7999-4108-ADC8-3D708B77CED8}"/>
          </ac:picMkLst>
        </pc:picChg>
        <pc:picChg chg="add mod">
          <ac:chgData name="Галина Куракова" userId="228253a07f7af25a" providerId="LiveId" clId="{A8DA608F-4E74-498F-B441-7F2B93C44771}" dt="2024-07-14T12:13:15.346" v="2233" actId="1036"/>
          <ac:picMkLst>
            <pc:docMk/>
            <pc:sldMk cId="894190122" sldId="498"/>
            <ac:picMk id="75" creationId="{31F20D6C-41AC-42B9-B435-9EA0CDD36134}"/>
          </ac:picMkLst>
        </pc:picChg>
        <pc:picChg chg="add del mod">
          <ac:chgData name="Галина Куракова" userId="228253a07f7af25a" providerId="LiveId" clId="{A8DA608F-4E74-498F-B441-7F2B93C44771}" dt="2024-07-14T11:58:46.708" v="1955" actId="478"/>
          <ac:picMkLst>
            <pc:docMk/>
            <pc:sldMk cId="894190122" sldId="498"/>
            <ac:picMk id="77" creationId="{E2A5E38D-8A05-4C90-B05B-6075FE959434}"/>
          </ac:picMkLst>
        </pc:picChg>
        <pc:picChg chg="add del mod">
          <ac:chgData name="Галина Куракова" userId="228253a07f7af25a" providerId="LiveId" clId="{A8DA608F-4E74-498F-B441-7F2B93C44771}" dt="2024-07-14T12:02:10.513" v="2038" actId="478"/>
          <ac:picMkLst>
            <pc:docMk/>
            <pc:sldMk cId="894190122" sldId="498"/>
            <ac:picMk id="78" creationId="{2A10D005-E19F-4D8A-981D-97F3A3D080EB}"/>
          </ac:picMkLst>
        </pc:picChg>
        <pc:picChg chg="add del mod">
          <ac:chgData name="Галина Куракова" userId="228253a07f7af25a" providerId="LiveId" clId="{A8DA608F-4E74-498F-B441-7F2B93C44771}" dt="2024-07-14T11:58:30.947" v="1949" actId="478"/>
          <ac:picMkLst>
            <pc:docMk/>
            <pc:sldMk cId="894190122" sldId="498"/>
            <ac:picMk id="79" creationId="{CE4E58E5-5051-4977-AB68-367AE29F358A}"/>
          </ac:picMkLst>
        </pc:picChg>
        <pc:picChg chg="add del mod">
          <ac:chgData name="Галина Куракова" userId="228253a07f7af25a" providerId="LiveId" clId="{A8DA608F-4E74-498F-B441-7F2B93C44771}" dt="2024-07-14T11:57:12.816" v="1941" actId="478"/>
          <ac:picMkLst>
            <pc:docMk/>
            <pc:sldMk cId="894190122" sldId="498"/>
            <ac:picMk id="80" creationId="{8AC59FB4-4F0A-47A0-892C-666390D5A335}"/>
          </ac:picMkLst>
        </pc:picChg>
        <pc:picChg chg="add del mod">
          <ac:chgData name="Галина Куракова" userId="228253a07f7af25a" providerId="LiveId" clId="{A8DA608F-4E74-498F-B441-7F2B93C44771}" dt="2024-07-14T12:03:50.295" v="2065" actId="478"/>
          <ac:picMkLst>
            <pc:docMk/>
            <pc:sldMk cId="894190122" sldId="498"/>
            <ac:picMk id="88" creationId="{A5472B4A-44F4-49D8-BD55-CBB7E3C34DCB}"/>
          </ac:picMkLst>
        </pc:picChg>
        <pc:picChg chg="add del mod">
          <ac:chgData name="Галина Куракова" userId="228253a07f7af25a" providerId="LiveId" clId="{A8DA608F-4E74-498F-B441-7F2B93C44771}" dt="2024-07-14T11:58:46.708" v="1955" actId="478"/>
          <ac:picMkLst>
            <pc:docMk/>
            <pc:sldMk cId="894190122" sldId="498"/>
            <ac:picMk id="89" creationId="{A94821D0-D9A4-4D89-97B3-86E9B1A625ED}"/>
          </ac:picMkLst>
        </pc:picChg>
        <pc:picChg chg="add del mod">
          <ac:chgData name="Галина Куракова" userId="228253a07f7af25a" providerId="LiveId" clId="{A8DA608F-4E74-498F-B441-7F2B93C44771}" dt="2024-07-14T11:58:49.657" v="1956" actId="478"/>
          <ac:picMkLst>
            <pc:docMk/>
            <pc:sldMk cId="894190122" sldId="498"/>
            <ac:picMk id="90" creationId="{26E8AC28-F560-40ED-80AA-CA7F2DA4C3C0}"/>
          </ac:picMkLst>
        </pc:picChg>
        <pc:picChg chg="add del mod">
          <ac:chgData name="Галина Куракова" userId="228253a07f7af25a" providerId="LiveId" clId="{A8DA608F-4E74-498F-B441-7F2B93C44771}" dt="2024-07-14T12:03:50.295" v="2065" actId="478"/>
          <ac:picMkLst>
            <pc:docMk/>
            <pc:sldMk cId="894190122" sldId="498"/>
            <ac:picMk id="91" creationId="{9BEB2255-BE1D-43D2-8417-63A059D49811}"/>
          </ac:picMkLst>
        </pc:picChg>
        <pc:picChg chg="add del mod">
          <ac:chgData name="Галина Куракова" userId="228253a07f7af25a" providerId="LiveId" clId="{A8DA608F-4E74-498F-B441-7F2B93C44771}" dt="2024-07-14T12:03:50.295" v="2065" actId="478"/>
          <ac:picMkLst>
            <pc:docMk/>
            <pc:sldMk cId="894190122" sldId="498"/>
            <ac:picMk id="92" creationId="{24D92C6C-DC18-4B2F-ACAA-C75ED412848C}"/>
          </ac:picMkLst>
        </pc:picChg>
        <pc:picChg chg="add mod ord">
          <ac:chgData name="Галина Куракова" userId="228253a07f7af25a" providerId="LiveId" clId="{A8DA608F-4E74-498F-B441-7F2B93C44771}" dt="2024-07-14T12:15:05.179" v="2268" actId="1037"/>
          <ac:picMkLst>
            <pc:docMk/>
            <pc:sldMk cId="894190122" sldId="498"/>
            <ac:picMk id="93" creationId="{BF186C3D-9FF3-4322-9789-0C2F77AE774D}"/>
          </ac:picMkLst>
        </pc:picChg>
        <pc:picChg chg="add mod ord">
          <ac:chgData name="Галина Куракова" userId="228253a07f7af25a" providerId="LiveId" clId="{A8DA608F-4E74-498F-B441-7F2B93C44771}" dt="2024-07-14T12:15:05.179" v="2268" actId="1037"/>
          <ac:picMkLst>
            <pc:docMk/>
            <pc:sldMk cId="894190122" sldId="498"/>
            <ac:picMk id="95" creationId="{2F681DEB-AEA7-4367-B81C-310995814A24}"/>
          </ac:picMkLst>
        </pc:picChg>
        <pc:picChg chg="add mod">
          <ac:chgData name="Галина Куракова" userId="228253a07f7af25a" providerId="LiveId" clId="{A8DA608F-4E74-498F-B441-7F2B93C44771}" dt="2024-07-14T12:15:05.179" v="2268" actId="1037"/>
          <ac:picMkLst>
            <pc:docMk/>
            <pc:sldMk cId="894190122" sldId="498"/>
            <ac:picMk id="98" creationId="{C68D75E2-536C-4660-A0CD-F5F1DCD26761}"/>
          </ac:picMkLst>
        </pc:picChg>
        <pc:picChg chg="add del mod ord">
          <ac:chgData name="Галина Куракова" userId="228253a07f7af25a" providerId="LiveId" clId="{A8DA608F-4E74-498F-B441-7F2B93C44771}" dt="2024-07-14T12:03:07.095" v="2050" actId="478"/>
          <ac:picMkLst>
            <pc:docMk/>
            <pc:sldMk cId="894190122" sldId="498"/>
            <ac:picMk id="100" creationId="{70DA6D6C-DFB0-4CAB-B520-79F03D4C7C74}"/>
          </ac:picMkLst>
        </pc:picChg>
        <pc:cxnChg chg="add del mod">
          <ac:chgData name="Галина Куракова" userId="228253a07f7af25a" providerId="LiveId" clId="{A8DA608F-4E74-498F-B441-7F2B93C44771}" dt="2024-07-14T11:17:56.753" v="1482" actId="478"/>
          <ac:cxnSpMkLst>
            <pc:docMk/>
            <pc:sldMk cId="894190122" sldId="498"/>
            <ac:cxnSpMk id="21" creationId="{1AA7F3C5-FD91-4EF0-ADDB-320A547A2BDB}"/>
          </ac:cxnSpMkLst>
        </pc:cxnChg>
        <pc:cxnChg chg="add del mod">
          <ac:chgData name="Галина Куракова" userId="228253a07f7af25a" providerId="LiveId" clId="{A8DA608F-4E74-498F-B441-7F2B93C44771}" dt="2024-07-14T11:17:13.309" v="1468" actId="478"/>
          <ac:cxnSpMkLst>
            <pc:docMk/>
            <pc:sldMk cId="894190122" sldId="498"/>
            <ac:cxnSpMk id="22" creationId="{73F71453-B60F-4332-8286-7302DF5032DD}"/>
          </ac:cxnSpMkLst>
        </pc:cxnChg>
      </pc:sldChg>
      <pc:sldChg chg="addSp delSp modSp mod">
        <pc:chgData name="Галина Куракова" userId="228253a07f7af25a" providerId="LiveId" clId="{A8DA608F-4E74-498F-B441-7F2B93C44771}" dt="2024-07-14T16:40:58.507" v="3424" actId="20577"/>
        <pc:sldMkLst>
          <pc:docMk/>
          <pc:sldMk cId="3206849106" sldId="499"/>
        </pc:sldMkLst>
        <pc:spChg chg="mod">
          <ac:chgData name="Галина Куракова" userId="228253a07f7af25a" providerId="LiveId" clId="{A8DA608F-4E74-498F-B441-7F2B93C44771}" dt="2024-07-14T13:34:45.609" v="3275"/>
          <ac:spMkLst>
            <pc:docMk/>
            <pc:sldMk cId="3206849106" sldId="499"/>
            <ac:spMk id="7" creationId="{00000000-0000-0000-0000-000000000000}"/>
          </ac:spMkLst>
        </pc:spChg>
        <pc:spChg chg="add del mod">
          <ac:chgData name="Галина Куракова" userId="228253a07f7af25a" providerId="LiveId" clId="{A8DA608F-4E74-498F-B441-7F2B93C44771}" dt="2024-07-14T12:15:59.711" v="2299" actId="478"/>
          <ac:spMkLst>
            <pc:docMk/>
            <pc:sldMk cId="3206849106" sldId="499"/>
            <ac:spMk id="11" creationId="{EF1B0627-00B4-43BA-87C1-94882CABAF82}"/>
          </ac:spMkLst>
        </pc:spChg>
        <pc:spChg chg="add del mod">
          <ac:chgData name="Галина Куракова" userId="228253a07f7af25a" providerId="LiveId" clId="{A8DA608F-4E74-498F-B441-7F2B93C44771}" dt="2024-07-14T12:43:06.988" v="2669"/>
          <ac:spMkLst>
            <pc:docMk/>
            <pc:sldMk cId="3206849106" sldId="499"/>
            <ac:spMk id="12" creationId="{B539B8CB-6862-440D-830C-55606AD4284B}"/>
          </ac:spMkLst>
        </pc:spChg>
        <pc:spChg chg="add del mod">
          <ac:chgData name="Галина Куракова" userId="228253a07f7af25a" providerId="LiveId" clId="{A8DA608F-4E74-498F-B441-7F2B93C44771}" dt="2024-07-14T12:18:02.251" v="2325" actId="478"/>
          <ac:spMkLst>
            <pc:docMk/>
            <pc:sldMk cId="3206849106" sldId="499"/>
            <ac:spMk id="13" creationId="{032D0111-E726-4931-B00C-C59447184151}"/>
          </ac:spMkLst>
        </pc:spChg>
        <pc:spChg chg="add del mod">
          <ac:chgData name="Галина Куракова" userId="228253a07f7af25a" providerId="LiveId" clId="{A8DA608F-4E74-498F-B441-7F2B93C44771}" dt="2024-07-14T12:17:28.620" v="2315" actId="478"/>
          <ac:spMkLst>
            <pc:docMk/>
            <pc:sldMk cId="3206849106" sldId="499"/>
            <ac:spMk id="14" creationId="{3449C952-C8ED-44C1-BE6A-F81E2076D0D0}"/>
          </ac:spMkLst>
        </pc:spChg>
        <pc:spChg chg="add del mod">
          <ac:chgData name="Галина Куракова" userId="228253a07f7af25a" providerId="LiveId" clId="{A8DA608F-4E74-498F-B441-7F2B93C44771}" dt="2024-07-14T12:17:24.202" v="2314" actId="478"/>
          <ac:spMkLst>
            <pc:docMk/>
            <pc:sldMk cId="3206849106" sldId="499"/>
            <ac:spMk id="15" creationId="{F5E07372-37AE-4B98-B980-5B2BD5CB609C}"/>
          </ac:spMkLst>
        </pc:spChg>
        <pc:spChg chg="add del mod">
          <ac:chgData name="Галина Куракова" userId="228253a07f7af25a" providerId="LiveId" clId="{A8DA608F-4E74-498F-B441-7F2B93C44771}" dt="2024-07-14T12:18:08.693" v="2327" actId="478"/>
          <ac:spMkLst>
            <pc:docMk/>
            <pc:sldMk cId="3206849106" sldId="499"/>
            <ac:spMk id="16" creationId="{12C03143-AC89-49AC-A0A1-2ACB8A6B5E9D}"/>
          </ac:spMkLst>
        </pc:spChg>
        <pc:spChg chg="add del mod">
          <ac:chgData name="Галина Куракова" userId="228253a07f7af25a" providerId="LiveId" clId="{A8DA608F-4E74-498F-B441-7F2B93C44771}" dt="2024-07-14T12:18:20.299" v="2332" actId="478"/>
          <ac:spMkLst>
            <pc:docMk/>
            <pc:sldMk cId="3206849106" sldId="499"/>
            <ac:spMk id="18" creationId="{FF5E7488-A5D7-403F-8E06-C5D4B08A6EAD}"/>
          </ac:spMkLst>
        </pc:spChg>
        <pc:spChg chg="add del mod">
          <ac:chgData name="Галина Куракова" userId="228253a07f7af25a" providerId="LiveId" clId="{A8DA608F-4E74-498F-B441-7F2B93C44771}" dt="2024-07-14T12:18:02.251" v="2325" actId="478"/>
          <ac:spMkLst>
            <pc:docMk/>
            <pc:sldMk cId="3206849106" sldId="499"/>
            <ac:spMk id="19" creationId="{409ECE03-6E58-4018-9817-2138B9D1BF24}"/>
          </ac:spMkLst>
        </pc:spChg>
        <pc:spChg chg="add del mod">
          <ac:chgData name="Галина Куракова" userId="228253a07f7af25a" providerId="LiveId" clId="{A8DA608F-4E74-498F-B441-7F2B93C44771}" dt="2024-07-14T12:18:05.400" v="2326" actId="478"/>
          <ac:spMkLst>
            <pc:docMk/>
            <pc:sldMk cId="3206849106" sldId="499"/>
            <ac:spMk id="20" creationId="{B95A0AF6-1E76-4CF7-BDAE-E6F6C03A0A67}"/>
          </ac:spMkLst>
        </pc:spChg>
        <pc:spChg chg="add del mod">
          <ac:chgData name="Галина Куракова" userId="228253a07f7af25a" providerId="LiveId" clId="{A8DA608F-4E74-498F-B441-7F2B93C44771}" dt="2024-07-14T12:50:00.002" v="2766" actId="478"/>
          <ac:spMkLst>
            <pc:docMk/>
            <pc:sldMk cId="3206849106" sldId="499"/>
            <ac:spMk id="21" creationId="{FA81C3C6-EEF3-4DB5-91A7-9F593F7D14DC}"/>
          </ac:spMkLst>
        </pc:spChg>
        <pc:spChg chg="add del mod">
          <ac:chgData name="Галина Куракова" userId="228253a07f7af25a" providerId="LiveId" clId="{A8DA608F-4E74-498F-B441-7F2B93C44771}" dt="2024-07-14T12:18:05.400" v="2326" actId="478"/>
          <ac:spMkLst>
            <pc:docMk/>
            <pc:sldMk cId="3206849106" sldId="499"/>
            <ac:spMk id="22" creationId="{D20BA6D2-2C76-46E3-A314-3AC9721D0541}"/>
          </ac:spMkLst>
        </pc:spChg>
        <pc:spChg chg="add del mod">
          <ac:chgData name="Галина Куракова" userId="228253a07f7af25a" providerId="LiveId" clId="{A8DA608F-4E74-498F-B441-7F2B93C44771}" dt="2024-07-14T12:19:49.061" v="2365" actId="478"/>
          <ac:spMkLst>
            <pc:docMk/>
            <pc:sldMk cId="3206849106" sldId="499"/>
            <ac:spMk id="23" creationId="{45348409-7382-4B11-9337-710A5F914122}"/>
          </ac:spMkLst>
        </pc:spChg>
        <pc:spChg chg="mod">
          <ac:chgData name="Галина Куракова" userId="228253a07f7af25a" providerId="LiveId" clId="{A8DA608F-4E74-498F-B441-7F2B93C44771}" dt="2024-07-14T12:18:16.537" v="2330" actId="1076"/>
          <ac:spMkLst>
            <pc:docMk/>
            <pc:sldMk cId="3206849106" sldId="499"/>
            <ac:spMk id="28" creationId="{6246E6E2-2AE3-4392-B471-2BD4FC3362E8}"/>
          </ac:spMkLst>
        </pc:spChg>
        <pc:spChg chg="mod topLvl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2" creationId="{18F7036A-2A1D-48B9-B915-DDB4C9182014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3" creationId="{D564EF66-F3BD-44EA-BB4F-3A0C1E4921E1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4" creationId="{D3AF56E7-F031-40F1-AD6B-86F5D17088D6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5" creationId="{B3C91CB0-CCC0-4726-980B-990474DEC8EE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6" creationId="{A1BCCB37-8D4E-4ACC-B936-95D9DDEFCDE3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7" creationId="{37C4CD0F-8973-4DC9-B6B4-9F4740EE7D36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8" creationId="{C68C69A6-490E-43C6-9683-50EBDC7DE31F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39" creationId="{7A0A2A23-5F58-41ED-9A52-EA7C2E93385A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0" creationId="{DD60D9CA-2476-42BE-A6FE-1C12BED3AB37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1" creationId="{D276820F-3C2B-4C8B-9D0C-E81AD4D50BF9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2" creationId="{01F87617-7FAD-4D39-87A5-1C73CF4727B5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3" creationId="{8AEE3070-BBD2-4EA4-BD73-10E8E088C4B7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4" creationId="{4D190B8A-581F-4929-AAEC-0607085AC155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5" creationId="{5D41279C-B013-4884-A115-306D9CA8E570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6" creationId="{0189C52E-1726-4BD7-826F-C443A75F09EF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47" creationId="{1E08734A-8B50-4A70-AE98-54B81D3CB293}"/>
          </ac:spMkLst>
        </pc:spChg>
        <pc:spChg chg="add mod">
          <ac:chgData name="Галина Куракова" userId="228253a07f7af25a" providerId="LiveId" clId="{A8DA608F-4E74-498F-B441-7F2B93C44771}" dt="2024-07-14T15:59:34.252" v="3314" actId="20577"/>
          <ac:spMkLst>
            <pc:docMk/>
            <pc:sldMk cId="3206849106" sldId="499"/>
            <ac:spMk id="48" creationId="{B38F09D9-EAD1-4DA7-A5C5-255676B2B82E}"/>
          </ac:spMkLst>
        </pc:spChg>
        <pc:spChg chg="add mod">
          <ac:chgData name="Галина Куракова" userId="228253a07f7af25a" providerId="LiveId" clId="{A8DA608F-4E74-498F-B441-7F2B93C44771}" dt="2024-07-14T15:59:49.490" v="3319" actId="20577"/>
          <ac:spMkLst>
            <pc:docMk/>
            <pc:sldMk cId="3206849106" sldId="499"/>
            <ac:spMk id="49" creationId="{3B3B153C-30CE-4D08-9B9B-18E13D2CB815}"/>
          </ac:spMkLst>
        </pc:spChg>
        <pc:spChg chg="add del mod">
          <ac:chgData name="Галина Куракова" userId="228253a07f7af25a" providerId="LiveId" clId="{A8DA608F-4E74-498F-B441-7F2B93C44771}" dt="2024-07-14T16:38:10.163" v="3377" actId="478"/>
          <ac:spMkLst>
            <pc:docMk/>
            <pc:sldMk cId="3206849106" sldId="499"/>
            <ac:spMk id="51" creationId="{61639444-16FF-494C-82CD-DBDED44183A5}"/>
          </ac:spMkLst>
        </pc:spChg>
        <pc:spChg chg="add del mod">
          <ac:chgData name="Галина Куракова" userId="228253a07f7af25a" providerId="LiveId" clId="{A8DA608F-4E74-498F-B441-7F2B93C44771}" dt="2024-07-14T16:38:12.706" v="3378" actId="478"/>
          <ac:spMkLst>
            <pc:docMk/>
            <pc:sldMk cId="3206849106" sldId="499"/>
            <ac:spMk id="52" creationId="{59FC0ADF-69E1-4043-BB7A-4D807FA26AB0}"/>
          </ac:spMkLst>
        </pc:spChg>
        <pc:spChg chg="add del mod">
          <ac:chgData name="Галина Куракова" userId="228253a07f7af25a" providerId="LiveId" clId="{A8DA608F-4E74-498F-B441-7F2B93C44771}" dt="2024-07-14T12:49:56.424" v="2764" actId="478"/>
          <ac:spMkLst>
            <pc:docMk/>
            <pc:sldMk cId="3206849106" sldId="499"/>
            <ac:spMk id="53" creationId="{FCCF8EEE-D137-41F1-9942-8CF51697A9E3}"/>
          </ac:spMkLst>
        </pc:spChg>
        <pc:spChg chg="add del mod">
          <ac:chgData name="Галина Куракова" userId="228253a07f7af25a" providerId="LiveId" clId="{A8DA608F-4E74-498F-B441-7F2B93C44771}" dt="2024-07-14T12:49:58.230" v="2765" actId="478"/>
          <ac:spMkLst>
            <pc:docMk/>
            <pc:sldMk cId="3206849106" sldId="499"/>
            <ac:spMk id="54" creationId="{1EB5D89C-97F7-413E-ACDA-182C8D5DD848}"/>
          </ac:spMkLst>
        </pc:spChg>
        <pc:spChg chg="add del mod">
          <ac:chgData name="Галина Куракова" userId="228253a07f7af25a" providerId="LiveId" clId="{A8DA608F-4E74-498F-B441-7F2B93C44771}" dt="2024-07-14T12:54:37.053" v="2787" actId="478"/>
          <ac:spMkLst>
            <pc:docMk/>
            <pc:sldMk cId="3206849106" sldId="499"/>
            <ac:spMk id="55" creationId="{9244CD50-1CAE-45F8-A893-DD80E2810F5D}"/>
          </ac:spMkLst>
        </pc:spChg>
        <pc:spChg chg="add mod">
          <ac:chgData name="Галина Куракова" userId="228253a07f7af25a" providerId="LiveId" clId="{A8DA608F-4E74-498F-B441-7F2B93C44771}" dt="2024-07-14T12:59:01.275" v="2915" actId="1076"/>
          <ac:spMkLst>
            <pc:docMk/>
            <pc:sldMk cId="3206849106" sldId="499"/>
            <ac:spMk id="56" creationId="{A382E832-A199-4C46-BE50-39D08E7B6FAE}"/>
          </ac:spMkLst>
        </pc:spChg>
        <pc:spChg chg="add mod">
          <ac:chgData name="Галина Куракова" userId="228253a07f7af25a" providerId="LiveId" clId="{A8DA608F-4E74-498F-B441-7F2B93C44771}" dt="2024-07-14T13:00:42.038" v="2943" actId="1076"/>
          <ac:spMkLst>
            <pc:docMk/>
            <pc:sldMk cId="3206849106" sldId="499"/>
            <ac:spMk id="63" creationId="{0BE2A866-9396-4001-8C4B-F7CD09BE538B}"/>
          </ac:spMkLst>
        </pc:spChg>
        <pc:spChg chg="add mod">
          <ac:chgData name="Галина Куракова" userId="228253a07f7af25a" providerId="LiveId" clId="{A8DA608F-4E74-498F-B441-7F2B93C44771}" dt="2024-07-14T11:42:58.895" v="1813"/>
          <ac:spMkLst>
            <pc:docMk/>
            <pc:sldMk cId="3206849106" sldId="499"/>
            <ac:spMk id="64" creationId="{D31688A9-B2A8-4C51-B91B-1F3910A68D0D}"/>
          </ac:spMkLst>
        </pc:spChg>
        <pc:spChg chg="del mod topLvl">
          <ac:chgData name="Галина Куракова" userId="228253a07f7af25a" providerId="LiveId" clId="{A8DA608F-4E74-498F-B441-7F2B93C44771}" dt="2024-07-14T12:34:15.565" v="2584" actId="478"/>
          <ac:spMkLst>
            <pc:docMk/>
            <pc:sldMk cId="3206849106" sldId="499"/>
            <ac:spMk id="66" creationId="{8961C0BB-A764-4C2D-9412-9BD52A9C94C5}"/>
          </ac:spMkLst>
        </pc:spChg>
        <pc:spChg chg="mod topLvl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73" creationId="{8BB378C0-075B-45F9-8D71-7C0C443EB189}"/>
          </ac:spMkLst>
        </pc:spChg>
        <pc:spChg chg="mod topLvl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74" creationId="{5A041D27-BDE8-4181-B786-676B3FF3B232}"/>
          </ac:spMkLst>
        </pc:spChg>
        <pc:spChg chg="mod topLvl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75" creationId="{BE8F5A15-A179-4641-980E-9E3BCDCC46E6}"/>
          </ac:spMkLst>
        </pc:spChg>
        <pc:spChg chg="mod topLvl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76" creationId="{884226C5-46D4-4F38-8692-F61B3BF8A63A}"/>
          </ac:spMkLst>
        </pc:spChg>
        <pc:spChg chg="del mod topLvl">
          <ac:chgData name="Галина Куракова" userId="228253a07f7af25a" providerId="LiveId" clId="{A8DA608F-4E74-498F-B441-7F2B93C44771}" dt="2024-07-14T12:18:37.890" v="2355" actId="478"/>
          <ac:spMkLst>
            <pc:docMk/>
            <pc:sldMk cId="3206849106" sldId="499"/>
            <ac:spMk id="77" creationId="{B7E542DD-2A01-49CF-B811-6604DF1716E2}"/>
          </ac:spMkLst>
        </pc:spChg>
        <pc:spChg chg="del mod topLvl">
          <ac:chgData name="Галина Куракова" userId="228253a07f7af25a" providerId="LiveId" clId="{A8DA608F-4E74-498F-B441-7F2B93C44771}" dt="2024-07-14T12:18:37.890" v="2355" actId="478"/>
          <ac:spMkLst>
            <pc:docMk/>
            <pc:sldMk cId="3206849106" sldId="499"/>
            <ac:spMk id="78" creationId="{5698731F-27DD-4CCB-9B2E-37434D368E90}"/>
          </ac:spMkLst>
        </pc:spChg>
        <pc:spChg chg="mod topLvl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79" creationId="{5D6A0643-0C36-4C57-A2B6-B070716AE791}"/>
          </ac:spMkLst>
        </pc:spChg>
        <pc:spChg chg="mod topLvl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80" creationId="{2B0BF6C4-A47A-46AA-805B-0606D4B73518}"/>
          </ac:spMkLst>
        </pc:spChg>
        <pc:spChg chg="del mod topLvl">
          <ac:chgData name="Галина Куракова" userId="228253a07f7af25a" providerId="LiveId" clId="{A8DA608F-4E74-498F-B441-7F2B93C44771}" dt="2024-07-14T12:18:37.890" v="2355" actId="478"/>
          <ac:spMkLst>
            <pc:docMk/>
            <pc:sldMk cId="3206849106" sldId="499"/>
            <ac:spMk id="81" creationId="{204E0BA1-CB11-4FBF-B516-7FDE5832AB38}"/>
          </ac:spMkLst>
        </pc:spChg>
        <pc:spChg chg="mod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82" creationId="{7009A135-17C5-4435-A3A1-169303040B2F}"/>
          </ac:spMkLst>
        </pc:spChg>
        <pc:spChg chg="mod">
          <ac:chgData name="Галина Куракова" userId="228253a07f7af25a" providerId="LiveId" clId="{A8DA608F-4E74-498F-B441-7F2B93C44771}" dt="2024-07-14T12:24:13.974" v="2441" actId="1036"/>
          <ac:spMkLst>
            <pc:docMk/>
            <pc:sldMk cId="3206849106" sldId="499"/>
            <ac:spMk id="83" creationId="{C4952180-5B37-43EB-8A62-EEFF528F4CD8}"/>
          </ac:spMkLst>
        </pc:spChg>
        <pc:spChg chg="add del mod">
          <ac:chgData name="Галина Куракова" userId="228253a07f7af25a" providerId="LiveId" clId="{A8DA608F-4E74-498F-B441-7F2B93C44771}" dt="2024-07-14T12:36:30.379" v="2615" actId="478"/>
          <ac:spMkLst>
            <pc:docMk/>
            <pc:sldMk cId="3206849106" sldId="499"/>
            <ac:spMk id="85" creationId="{F003B6BF-79A3-4C63-A1D5-3913059DC1EE}"/>
          </ac:spMkLst>
        </pc:spChg>
        <pc:spChg chg="mod">
          <ac:chgData name="Галина Куракова" userId="228253a07f7af25a" providerId="LiveId" clId="{A8DA608F-4E74-498F-B441-7F2B93C44771}" dt="2024-07-14T13:02:41.239" v="3008" actId="1076"/>
          <ac:spMkLst>
            <pc:docMk/>
            <pc:sldMk cId="3206849106" sldId="499"/>
            <ac:spMk id="90" creationId="{408C9834-BCC9-4B8E-BC86-3C723658EFDB}"/>
          </ac:spMkLst>
        </pc:spChg>
        <pc:spChg chg="add mod">
          <ac:chgData name="Галина Куракова" userId="228253a07f7af25a" providerId="LiveId" clId="{A8DA608F-4E74-498F-B441-7F2B93C44771}" dt="2024-07-14T12:55:14.067" v="2815" actId="1076"/>
          <ac:spMkLst>
            <pc:docMk/>
            <pc:sldMk cId="3206849106" sldId="499"/>
            <ac:spMk id="92" creationId="{2635EE8E-990B-4518-A967-DEAD6AF6165D}"/>
          </ac:spMkLst>
        </pc:spChg>
        <pc:spChg chg="add mod">
          <ac:chgData name="Галина Куракова" userId="228253a07f7af25a" providerId="LiveId" clId="{A8DA608F-4E74-498F-B441-7F2B93C44771}" dt="2024-07-14T12:48:06.482" v="2749" actId="1035"/>
          <ac:spMkLst>
            <pc:docMk/>
            <pc:sldMk cId="3206849106" sldId="499"/>
            <ac:spMk id="98" creationId="{F34F23E4-BCEC-481A-A482-950C3CAE05E4}"/>
          </ac:spMkLst>
        </pc:spChg>
        <pc:spChg chg="add mod">
          <ac:chgData name="Галина Куракова" userId="228253a07f7af25a" providerId="LiveId" clId="{A8DA608F-4E74-498F-B441-7F2B93C44771}" dt="2024-07-14T12:49:35.502" v="2760" actId="1076"/>
          <ac:spMkLst>
            <pc:docMk/>
            <pc:sldMk cId="3206849106" sldId="499"/>
            <ac:spMk id="99" creationId="{B3D39085-2074-4FC2-AA0F-ED9FDC7F94E5}"/>
          </ac:spMkLst>
        </pc:spChg>
        <pc:spChg chg="add mod">
          <ac:chgData name="Галина Куракова" userId="228253a07f7af25a" providerId="LiveId" clId="{A8DA608F-4E74-498F-B441-7F2B93C44771}" dt="2024-07-14T12:49:22.362" v="2757" actId="14100"/>
          <ac:spMkLst>
            <pc:docMk/>
            <pc:sldMk cId="3206849106" sldId="499"/>
            <ac:spMk id="100" creationId="{EFE370E9-855A-430B-959E-3DFB9F79F562}"/>
          </ac:spMkLst>
        </pc:spChg>
        <pc:spChg chg="add mod">
          <ac:chgData name="Галина Куракова" userId="228253a07f7af25a" providerId="LiveId" clId="{A8DA608F-4E74-498F-B441-7F2B93C44771}" dt="2024-07-14T12:49:35.502" v="2760" actId="1076"/>
          <ac:spMkLst>
            <pc:docMk/>
            <pc:sldMk cId="3206849106" sldId="499"/>
            <ac:spMk id="101" creationId="{AA1C33D1-15A2-4FA2-A79A-06D510D02A2B}"/>
          </ac:spMkLst>
        </pc:spChg>
        <pc:spChg chg="add mod">
          <ac:chgData name="Галина Куракова" userId="228253a07f7af25a" providerId="LiveId" clId="{A8DA608F-4E74-498F-B441-7F2B93C44771}" dt="2024-07-14T12:49:35.502" v="2760" actId="1076"/>
          <ac:spMkLst>
            <pc:docMk/>
            <pc:sldMk cId="3206849106" sldId="499"/>
            <ac:spMk id="102" creationId="{CA856936-3BCA-41FE-AAC7-3711982F4D92}"/>
          </ac:spMkLst>
        </pc:spChg>
        <pc:spChg chg="add mod">
          <ac:chgData name="Галина Куракова" userId="228253a07f7af25a" providerId="LiveId" clId="{A8DA608F-4E74-498F-B441-7F2B93C44771}" dt="2024-07-14T12:49:35.502" v="2760" actId="1076"/>
          <ac:spMkLst>
            <pc:docMk/>
            <pc:sldMk cId="3206849106" sldId="499"/>
            <ac:spMk id="103" creationId="{588326D1-E9C2-49AD-BF88-D203564DCDF0}"/>
          </ac:spMkLst>
        </pc:spChg>
        <pc:spChg chg="add mod">
          <ac:chgData name="Галина Куракова" userId="228253a07f7af25a" providerId="LiveId" clId="{A8DA608F-4E74-498F-B441-7F2B93C44771}" dt="2024-07-14T12:49:35.502" v="2760" actId="1076"/>
          <ac:spMkLst>
            <pc:docMk/>
            <pc:sldMk cId="3206849106" sldId="499"/>
            <ac:spMk id="104" creationId="{865C6315-2CC7-40F9-B535-DFAF106E16DD}"/>
          </ac:spMkLst>
        </pc:spChg>
        <pc:spChg chg="add del mod">
          <ac:chgData name="Галина Куракова" userId="228253a07f7af25a" providerId="LiveId" clId="{A8DA608F-4E74-498F-B441-7F2B93C44771}" dt="2024-07-14T12:28:41.200" v="2553" actId="478"/>
          <ac:spMkLst>
            <pc:docMk/>
            <pc:sldMk cId="3206849106" sldId="499"/>
            <ac:spMk id="105" creationId="{CC528262-EE0C-4C46-9AEA-ECE6AD0ABF2B}"/>
          </ac:spMkLst>
        </pc:spChg>
        <pc:spChg chg="add del mod">
          <ac:chgData name="Галина Куракова" userId="228253a07f7af25a" providerId="LiveId" clId="{A8DA608F-4E74-498F-B441-7F2B93C44771}" dt="2024-07-14T12:28:44.020" v="2554" actId="478"/>
          <ac:spMkLst>
            <pc:docMk/>
            <pc:sldMk cId="3206849106" sldId="499"/>
            <ac:spMk id="106" creationId="{5B329B4B-821D-4257-A154-42529019BD7A}"/>
          </ac:spMkLst>
        </pc:spChg>
        <pc:spChg chg="add mod">
          <ac:chgData name="Галина Куракова" userId="228253a07f7af25a" providerId="LiveId" clId="{A8DA608F-4E74-498F-B441-7F2B93C44771}" dt="2024-07-14T12:49:35.502" v="2760" actId="1076"/>
          <ac:spMkLst>
            <pc:docMk/>
            <pc:sldMk cId="3206849106" sldId="499"/>
            <ac:spMk id="113" creationId="{84CAA6F8-6220-42F3-A670-6F080C3A7BD9}"/>
          </ac:spMkLst>
        </pc:spChg>
        <pc:spChg chg="add mod">
          <ac:chgData name="Галина Куракова" userId="228253a07f7af25a" providerId="LiveId" clId="{A8DA608F-4E74-498F-B441-7F2B93C44771}" dt="2024-07-14T12:50:07.549" v="2768" actId="1036"/>
          <ac:spMkLst>
            <pc:docMk/>
            <pc:sldMk cId="3206849106" sldId="499"/>
            <ac:spMk id="122" creationId="{F4717B09-2F61-4157-BBDA-71DD75E98338}"/>
          </ac:spMkLst>
        </pc:spChg>
        <pc:spChg chg="add mod">
          <ac:chgData name="Галина Куракова" userId="228253a07f7af25a" providerId="LiveId" clId="{A8DA608F-4E74-498F-B441-7F2B93C44771}" dt="2024-07-14T12:50:07.549" v="2768" actId="1036"/>
          <ac:spMkLst>
            <pc:docMk/>
            <pc:sldMk cId="3206849106" sldId="499"/>
            <ac:spMk id="123" creationId="{52D891CE-C49F-4B97-8F72-E5B31B49EA15}"/>
          </ac:spMkLst>
        </pc:spChg>
        <pc:spChg chg="add mod">
          <ac:chgData name="Галина Куракова" userId="228253a07f7af25a" providerId="LiveId" clId="{A8DA608F-4E74-498F-B441-7F2B93C44771}" dt="2024-07-14T12:49:31.251" v="2759" actId="571"/>
          <ac:spMkLst>
            <pc:docMk/>
            <pc:sldMk cId="3206849106" sldId="499"/>
            <ac:spMk id="126" creationId="{1B35A90B-8C06-4C10-A0B1-5AC8301AF7FD}"/>
          </ac:spMkLst>
        </pc:spChg>
        <pc:spChg chg="add mod">
          <ac:chgData name="Галина Куракова" userId="228253a07f7af25a" providerId="LiveId" clId="{A8DA608F-4E74-498F-B441-7F2B93C44771}" dt="2024-07-14T12:49:31.251" v="2759" actId="571"/>
          <ac:spMkLst>
            <pc:docMk/>
            <pc:sldMk cId="3206849106" sldId="499"/>
            <ac:spMk id="127" creationId="{2975D0BE-F635-4B6C-A011-E1F57B0AB14A}"/>
          </ac:spMkLst>
        </pc:spChg>
        <pc:spChg chg="add mod">
          <ac:chgData name="Галина Куракова" userId="228253a07f7af25a" providerId="LiveId" clId="{A8DA608F-4E74-498F-B441-7F2B93C44771}" dt="2024-07-14T12:49:31.251" v="2759" actId="571"/>
          <ac:spMkLst>
            <pc:docMk/>
            <pc:sldMk cId="3206849106" sldId="499"/>
            <ac:spMk id="128" creationId="{76EFBE9E-28CF-4BAE-B5C4-66A4DFBEC416}"/>
          </ac:spMkLst>
        </pc:spChg>
        <pc:spChg chg="add mod">
          <ac:chgData name="Галина Куракова" userId="228253a07f7af25a" providerId="LiveId" clId="{A8DA608F-4E74-498F-B441-7F2B93C44771}" dt="2024-07-14T12:49:31.251" v="2759" actId="571"/>
          <ac:spMkLst>
            <pc:docMk/>
            <pc:sldMk cId="3206849106" sldId="499"/>
            <ac:spMk id="129" creationId="{7BAEB301-13DE-47E2-B472-62CD936B14DC}"/>
          </ac:spMkLst>
        </pc:spChg>
        <pc:spChg chg="add mod">
          <ac:chgData name="Галина Куракова" userId="228253a07f7af25a" providerId="LiveId" clId="{A8DA608F-4E74-498F-B441-7F2B93C44771}" dt="2024-07-14T12:49:31.251" v="2759" actId="571"/>
          <ac:spMkLst>
            <pc:docMk/>
            <pc:sldMk cId="3206849106" sldId="499"/>
            <ac:spMk id="130" creationId="{EB50A9B2-B4C8-445D-B622-BA98EE2EE8C0}"/>
          </ac:spMkLst>
        </pc:spChg>
        <pc:spChg chg="add mod">
          <ac:chgData name="Галина Куракова" userId="228253a07f7af25a" providerId="LiveId" clId="{A8DA608F-4E74-498F-B441-7F2B93C44771}" dt="2024-07-14T12:49:31.251" v="2759" actId="571"/>
          <ac:spMkLst>
            <pc:docMk/>
            <pc:sldMk cId="3206849106" sldId="499"/>
            <ac:spMk id="131" creationId="{00B173E7-1D3E-4BCF-AC67-2FC4323159A9}"/>
          </ac:spMkLst>
        </pc:spChg>
        <pc:spChg chg="add mod">
          <ac:chgData name="Галина Куракова" userId="228253a07f7af25a" providerId="LiveId" clId="{A8DA608F-4E74-498F-B441-7F2B93C44771}" dt="2024-07-14T12:49:31.251" v="2759" actId="571"/>
          <ac:spMkLst>
            <pc:docMk/>
            <pc:sldMk cId="3206849106" sldId="499"/>
            <ac:spMk id="132" creationId="{F6C72C53-B518-4268-A0C9-2830BC79A1C1}"/>
          </ac:spMkLst>
        </pc:spChg>
        <pc:spChg chg="add mod">
          <ac:chgData name="Галина Куракова" userId="228253a07f7af25a" providerId="LiveId" clId="{A8DA608F-4E74-498F-B441-7F2B93C44771}" dt="2024-07-14T16:40:58.507" v="3424" actId="20577"/>
          <ac:spMkLst>
            <pc:docMk/>
            <pc:sldMk cId="3206849106" sldId="499"/>
            <ac:spMk id="134" creationId="{40314AC0-B1FE-4024-B339-28DABA1D80E4}"/>
          </ac:spMkLst>
        </pc:spChg>
        <pc:spChg chg="add mod">
          <ac:chgData name="Галина Куракова" userId="228253a07f7af25a" providerId="LiveId" clId="{A8DA608F-4E74-498F-B441-7F2B93C44771}" dt="2024-07-14T13:00:59.408" v="2971" actId="1076"/>
          <ac:spMkLst>
            <pc:docMk/>
            <pc:sldMk cId="3206849106" sldId="499"/>
            <ac:spMk id="140" creationId="{857CEF29-384F-4344-9BB9-14E020D9DC7F}"/>
          </ac:spMkLst>
        </pc:spChg>
        <pc:grpChg chg="add mod">
          <ac:chgData name="Галина Куракова" userId="228253a07f7af25a" providerId="LiveId" clId="{A8DA608F-4E74-498F-B441-7F2B93C44771}" dt="2024-07-14T12:24:13.974" v="2441" actId="1036"/>
          <ac:grpSpMkLst>
            <pc:docMk/>
            <pc:sldMk cId="3206849106" sldId="499"/>
            <ac:grpSpMk id="2" creationId="{F8AD3C13-48EC-4E40-9045-B9ACCCDD41C8}"/>
          </ac:grpSpMkLst>
        </pc:grpChg>
        <pc:grpChg chg="add del mod">
          <ac:chgData name="Галина Куракова" userId="228253a07f7af25a" providerId="LiveId" clId="{A8DA608F-4E74-498F-B441-7F2B93C44771}" dt="2024-07-14T12:34:49.702" v="2588" actId="165"/>
          <ac:grpSpMkLst>
            <pc:docMk/>
            <pc:sldMk cId="3206849106" sldId="499"/>
            <ac:grpSpMk id="3" creationId="{4D037B84-B3BD-474A-AA77-D0175AE71B57}"/>
          </ac:grpSpMkLst>
        </pc:grpChg>
        <pc:grpChg chg="add del mod">
          <ac:chgData name="Галина Куракова" userId="228253a07f7af25a" providerId="LiveId" clId="{A8DA608F-4E74-498F-B441-7F2B93C44771}" dt="2024-07-14T12:34:15.565" v="2584" actId="478"/>
          <ac:grpSpMkLst>
            <pc:docMk/>
            <pc:sldMk cId="3206849106" sldId="499"/>
            <ac:grpSpMk id="4" creationId="{0A18610F-35DF-4D5B-AAE0-7A033531D368}"/>
          </ac:grpSpMkLst>
        </pc:grpChg>
        <pc:grpChg chg="add del mod">
          <ac:chgData name="Галина Куракова" userId="228253a07f7af25a" providerId="LiveId" clId="{A8DA608F-4E74-498F-B441-7F2B93C44771}" dt="2024-07-14T12:21:52.439" v="2392" actId="478"/>
          <ac:grpSpMkLst>
            <pc:docMk/>
            <pc:sldMk cId="3206849106" sldId="499"/>
            <ac:grpSpMk id="27" creationId="{64E4FA0F-0DDE-4389-AB79-C2B3DADFA714}"/>
          </ac:grpSpMkLst>
        </pc:grpChg>
        <pc:grpChg chg="add del mod">
          <ac:chgData name="Галина Куракова" userId="228253a07f7af25a" providerId="LiveId" clId="{A8DA608F-4E74-498F-B441-7F2B93C44771}" dt="2024-07-14T12:21:08.170" v="2383" actId="165"/>
          <ac:grpSpMkLst>
            <pc:docMk/>
            <pc:sldMk cId="3206849106" sldId="499"/>
            <ac:grpSpMk id="30" creationId="{24B3A2F4-DAB3-429E-ADAB-5E456D50AFA2}"/>
          </ac:grpSpMkLst>
        </pc:grpChg>
        <pc:grpChg chg="mod topLvl">
          <ac:chgData name="Галина Куракова" userId="228253a07f7af25a" providerId="LiveId" clId="{A8DA608F-4E74-498F-B441-7F2B93C44771}" dt="2024-07-14T13:02:41.239" v="3008" actId="1076"/>
          <ac:grpSpMkLst>
            <pc:docMk/>
            <pc:sldMk cId="3206849106" sldId="499"/>
            <ac:grpSpMk id="31" creationId="{F1E78AEC-74CC-4AB9-A16A-0E5D56F5F831}"/>
          </ac:grpSpMkLst>
        </pc:grpChg>
        <pc:grpChg chg="add del mod ord">
          <ac:chgData name="Галина Куракова" userId="228253a07f7af25a" providerId="LiveId" clId="{A8DA608F-4E74-498F-B441-7F2B93C44771}" dt="2024-07-14T12:18:34.410" v="2354" actId="165"/>
          <ac:grpSpMkLst>
            <pc:docMk/>
            <pc:sldMk cId="3206849106" sldId="499"/>
            <ac:grpSpMk id="65" creationId="{85DF55A9-276A-49C9-A7FF-C5B74C42A60A}"/>
          </ac:grpSpMkLst>
        </pc:grpChg>
        <pc:grpChg chg="del mod topLvl">
          <ac:chgData name="Галина Куракова" userId="228253a07f7af25a" providerId="LiveId" clId="{A8DA608F-4E74-498F-B441-7F2B93C44771}" dt="2024-07-14T12:34:15.565" v="2584" actId="478"/>
          <ac:grpSpMkLst>
            <pc:docMk/>
            <pc:sldMk cId="3206849106" sldId="499"/>
            <ac:grpSpMk id="72" creationId="{469EA55B-893A-4F43-B1D8-047093CEB197}"/>
          </ac:grpSpMkLst>
        </pc:grpChg>
        <pc:grpChg chg="add del mod">
          <ac:chgData name="Галина Куракова" userId="228253a07f7af25a" providerId="LiveId" clId="{A8DA608F-4E74-498F-B441-7F2B93C44771}" dt="2024-07-14T12:21:08.170" v="2383" actId="165"/>
          <ac:grpSpMkLst>
            <pc:docMk/>
            <pc:sldMk cId="3206849106" sldId="499"/>
            <ac:grpSpMk id="86" creationId="{7C137627-3F2A-4668-8B4E-8B11E4244486}"/>
          </ac:grpSpMkLst>
        </pc:grpChg>
        <pc:grpChg chg="mod topLvl">
          <ac:chgData name="Галина Куракова" userId="228253a07f7af25a" providerId="LiveId" clId="{A8DA608F-4E74-498F-B441-7F2B93C44771}" dt="2024-07-14T13:02:41.239" v="3008" actId="1076"/>
          <ac:grpSpMkLst>
            <pc:docMk/>
            <pc:sldMk cId="3206849106" sldId="499"/>
            <ac:grpSpMk id="88" creationId="{12881BDE-FF6E-41CA-BEAF-A7D3E1A067AD}"/>
          </ac:grpSpMkLst>
        </pc:grpChg>
        <pc:grpChg chg="add mod">
          <ac:chgData name="Галина Куракова" userId="228253a07f7af25a" providerId="LiveId" clId="{A8DA608F-4E74-498F-B441-7F2B93C44771}" dt="2024-07-14T13:02:41.239" v="3008" actId="1076"/>
          <ac:grpSpMkLst>
            <pc:docMk/>
            <pc:sldMk cId="3206849106" sldId="499"/>
            <ac:grpSpMk id="118" creationId="{6EBB4E5B-5900-4365-BEEE-09C8E8425179}"/>
          </ac:grpSpMkLst>
        </pc:grpChg>
        <pc:picChg chg="add mod ord">
          <ac:chgData name="Галина Куракова" userId="228253a07f7af25a" providerId="LiveId" clId="{A8DA608F-4E74-498F-B441-7F2B93C44771}" dt="2024-07-14T12:48:06.482" v="2749" actId="1035"/>
          <ac:picMkLst>
            <pc:docMk/>
            <pc:sldMk cId="3206849106" sldId="499"/>
            <ac:picMk id="6" creationId="{64C93785-58FF-4C50-BE8B-D96D23D9EFA4}"/>
          </ac:picMkLst>
        </pc:picChg>
        <pc:picChg chg="add mod ord">
          <ac:chgData name="Галина Куракова" userId="228253a07f7af25a" providerId="LiveId" clId="{A8DA608F-4E74-498F-B441-7F2B93C44771}" dt="2024-07-14T12:48:24.143" v="2752" actId="1076"/>
          <ac:picMkLst>
            <pc:docMk/>
            <pc:sldMk cId="3206849106" sldId="499"/>
            <ac:picMk id="8" creationId="{58332A5C-565F-415A-B5B5-DAA232805C84}"/>
          </ac:picMkLst>
        </pc:picChg>
        <pc:picChg chg="add del mod">
          <ac:chgData name="Галина Куракова" userId="228253a07f7af25a" providerId="LiveId" clId="{A8DA608F-4E74-498F-B441-7F2B93C44771}" dt="2024-07-14T12:21:52.439" v="2392" actId="478"/>
          <ac:picMkLst>
            <pc:docMk/>
            <pc:sldMk cId="3206849106" sldId="499"/>
            <ac:picMk id="24" creationId="{3660FED2-8F99-4C8E-93FE-213C8E8D2291}"/>
          </ac:picMkLst>
        </pc:picChg>
        <pc:picChg chg="mod">
          <ac:chgData name="Галина Куракова" userId="228253a07f7af25a" providerId="LiveId" clId="{A8DA608F-4E74-498F-B441-7F2B93C44771}" dt="2024-07-14T12:18:16.537" v="2330" actId="1076"/>
          <ac:picMkLst>
            <pc:docMk/>
            <pc:sldMk cId="3206849106" sldId="499"/>
            <ac:picMk id="29" creationId="{ACC5B575-783B-4D19-985A-D524AE0BCFCE}"/>
          </ac:picMkLst>
        </pc:picChg>
        <pc:picChg chg="add mod topLvl">
          <ac:chgData name="Галина Куракова" userId="228253a07f7af25a" providerId="LiveId" clId="{A8DA608F-4E74-498F-B441-7F2B93C44771}" dt="2024-07-14T13:02:41.239" v="3008" actId="1076"/>
          <ac:picMkLst>
            <pc:docMk/>
            <pc:sldMk cId="3206849106" sldId="499"/>
            <ac:picMk id="50" creationId="{6C3A4637-2391-4472-8B66-CEC02A0C33FB}"/>
          </ac:picMkLst>
        </pc:picChg>
        <pc:picChg chg="add mod">
          <ac:chgData name="Галина Куракова" userId="228253a07f7af25a" providerId="LiveId" clId="{A8DA608F-4E74-498F-B441-7F2B93C44771}" dt="2024-07-14T13:02:08.976" v="3006" actId="1076"/>
          <ac:picMkLst>
            <pc:docMk/>
            <pc:sldMk cId="3206849106" sldId="499"/>
            <ac:picMk id="57" creationId="{47EE657C-C4EC-4450-B384-18D78182F18D}"/>
          </ac:picMkLst>
        </pc:picChg>
        <pc:picChg chg="add mod ord">
          <ac:chgData name="Галина Куракова" userId="228253a07f7af25a" providerId="LiveId" clId="{A8DA608F-4E74-498F-B441-7F2B93C44771}" dt="2024-07-14T12:59:22.251" v="2919" actId="1076"/>
          <ac:picMkLst>
            <pc:docMk/>
            <pc:sldMk cId="3206849106" sldId="499"/>
            <ac:picMk id="58" creationId="{F56DBFB8-6FA6-4C88-BB9A-C10897D22551}"/>
          </ac:picMkLst>
        </pc:picChg>
        <pc:picChg chg="add mod ord">
          <ac:chgData name="Галина Куракова" userId="228253a07f7af25a" providerId="LiveId" clId="{A8DA608F-4E74-498F-B441-7F2B93C44771}" dt="2024-07-14T12:59:22.251" v="2919" actId="1076"/>
          <ac:picMkLst>
            <pc:docMk/>
            <pc:sldMk cId="3206849106" sldId="499"/>
            <ac:picMk id="59" creationId="{6C061167-13D6-4AE9-AB48-C45C2E342914}"/>
          </ac:picMkLst>
        </pc:picChg>
        <pc:picChg chg="add mod ord">
          <ac:chgData name="Галина Куракова" userId="228253a07f7af25a" providerId="LiveId" clId="{A8DA608F-4E74-498F-B441-7F2B93C44771}" dt="2024-07-14T13:02:13.847" v="3007" actId="1076"/>
          <ac:picMkLst>
            <pc:docMk/>
            <pc:sldMk cId="3206849106" sldId="499"/>
            <ac:picMk id="60" creationId="{6E29A6CB-5351-4198-89C8-B565B1F902D9}"/>
          </ac:picMkLst>
        </pc:picChg>
        <pc:picChg chg="add mod ord">
          <ac:chgData name="Галина Куракова" userId="228253a07f7af25a" providerId="LiveId" clId="{A8DA608F-4E74-498F-B441-7F2B93C44771}" dt="2024-07-14T12:59:22.251" v="2919" actId="1076"/>
          <ac:picMkLst>
            <pc:docMk/>
            <pc:sldMk cId="3206849106" sldId="499"/>
            <ac:picMk id="61" creationId="{A2E660E0-59B1-43E9-93D4-ECB401175BD1}"/>
          </ac:picMkLst>
        </pc:picChg>
        <pc:picChg chg="add mod ord">
          <ac:chgData name="Галина Куракова" userId="228253a07f7af25a" providerId="LiveId" clId="{A8DA608F-4E74-498F-B441-7F2B93C44771}" dt="2024-07-14T12:59:22.251" v="2919" actId="1076"/>
          <ac:picMkLst>
            <pc:docMk/>
            <pc:sldMk cId="3206849106" sldId="499"/>
            <ac:picMk id="62" creationId="{B7B893C6-0722-481C-9C40-5C597D2B5258}"/>
          </ac:picMkLst>
        </pc:picChg>
        <pc:picChg chg="del mod topLvl">
          <ac:chgData name="Галина Куракова" userId="228253a07f7af25a" providerId="LiveId" clId="{A8DA608F-4E74-498F-B441-7F2B93C44771}" dt="2024-07-14T12:34:15.565" v="2584" actId="478"/>
          <ac:picMkLst>
            <pc:docMk/>
            <pc:sldMk cId="3206849106" sldId="499"/>
            <ac:picMk id="67" creationId="{B9FEB461-22F8-42B6-BFF1-7830689C0356}"/>
          </ac:picMkLst>
        </pc:picChg>
        <pc:picChg chg="del mod">
          <ac:chgData name="Галина Куракова" userId="228253a07f7af25a" providerId="LiveId" clId="{A8DA608F-4E74-498F-B441-7F2B93C44771}" dt="2024-07-14T12:19:54.187" v="2366" actId="478"/>
          <ac:picMkLst>
            <pc:docMk/>
            <pc:sldMk cId="3206849106" sldId="499"/>
            <ac:picMk id="87" creationId="{86ACF560-AFFD-435A-9D07-10FCE1FF637F}"/>
          </ac:picMkLst>
        </pc:picChg>
        <pc:picChg chg="mod topLvl">
          <ac:chgData name="Галина Куракова" userId="228253a07f7af25a" providerId="LiveId" clId="{A8DA608F-4E74-498F-B441-7F2B93C44771}" dt="2024-07-14T13:02:41.239" v="3008" actId="1076"/>
          <ac:picMkLst>
            <pc:docMk/>
            <pc:sldMk cId="3206849106" sldId="499"/>
            <ac:picMk id="89" creationId="{97993781-3AE3-483B-B024-A7EABD7E77F4}"/>
          </ac:picMkLst>
        </pc:picChg>
        <pc:picChg chg="mod">
          <ac:chgData name="Галина Куракова" userId="228253a07f7af25a" providerId="LiveId" clId="{A8DA608F-4E74-498F-B441-7F2B93C44771}" dt="2024-07-14T13:02:41.239" v="3008" actId="1076"/>
          <ac:picMkLst>
            <pc:docMk/>
            <pc:sldMk cId="3206849106" sldId="499"/>
            <ac:picMk id="91" creationId="{890CFB73-3550-4554-B46A-86D38F523981}"/>
          </ac:picMkLst>
        </pc:picChg>
        <pc:picChg chg="add del mod">
          <ac:chgData name="Галина Куракова" userId="228253a07f7af25a" providerId="LiveId" clId="{A8DA608F-4E74-498F-B441-7F2B93C44771}" dt="2024-07-14T12:25:58.972" v="2460" actId="478"/>
          <ac:picMkLst>
            <pc:docMk/>
            <pc:sldMk cId="3206849106" sldId="499"/>
            <ac:picMk id="94" creationId="{87EC790B-C905-4CC8-A5D5-4256EBE5B8A6}"/>
          </ac:picMkLst>
        </pc:picChg>
        <pc:picChg chg="add del mod">
          <ac:chgData name="Галина Куракова" userId="228253a07f7af25a" providerId="LiveId" clId="{A8DA608F-4E74-498F-B441-7F2B93C44771}" dt="2024-07-14T12:33:17.236" v="2576" actId="478"/>
          <ac:picMkLst>
            <pc:docMk/>
            <pc:sldMk cId="3206849106" sldId="499"/>
            <ac:picMk id="95" creationId="{F085376D-C62F-445D-84E2-C32E172C13B7}"/>
          </ac:picMkLst>
        </pc:picChg>
        <pc:picChg chg="add del mod">
          <ac:chgData name="Галина Куракова" userId="228253a07f7af25a" providerId="LiveId" clId="{A8DA608F-4E74-498F-B441-7F2B93C44771}" dt="2024-07-14T12:29:56.436" v="2560" actId="478"/>
          <ac:picMkLst>
            <pc:docMk/>
            <pc:sldMk cId="3206849106" sldId="499"/>
            <ac:picMk id="96" creationId="{9AEDE928-D285-4B93-AE05-ADC216704A3E}"/>
          </ac:picMkLst>
        </pc:picChg>
        <pc:picChg chg="add del mod">
          <ac:chgData name="Галина Куракова" userId="228253a07f7af25a" providerId="LiveId" clId="{A8DA608F-4E74-498F-B441-7F2B93C44771}" dt="2024-07-14T12:31:12.549" v="2570" actId="478"/>
          <ac:picMkLst>
            <pc:docMk/>
            <pc:sldMk cId="3206849106" sldId="499"/>
            <ac:picMk id="97" creationId="{0946DD2A-D246-41D3-A857-958F5D1D7E28}"/>
          </ac:picMkLst>
        </pc:picChg>
        <pc:picChg chg="add del mod">
          <ac:chgData name="Галина Куракова" userId="228253a07f7af25a" providerId="LiveId" clId="{A8DA608F-4E74-498F-B441-7F2B93C44771}" dt="2024-07-14T12:28:41.200" v="2553" actId="478"/>
          <ac:picMkLst>
            <pc:docMk/>
            <pc:sldMk cId="3206849106" sldId="499"/>
            <ac:picMk id="107" creationId="{4DB1C298-C07D-43A5-8110-A4328687E615}"/>
          </ac:picMkLst>
        </pc:picChg>
        <pc:picChg chg="add del mod">
          <ac:chgData name="Галина Куракова" userId="228253a07f7af25a" providerId="LiveId" clId="{A8DA608F-4E74-498F-B441-7F2B93C44771}" dt="2024-07-14T12:25:58.972" v="2460" actId="478"/>
          <ac:picMkLst>
            <pc:docMk/>
            <pc:sldMk cId="3206849106" sldId="499"/>
            <ac:picMk id="108" creationId="{372EE4A6-3210-46CB-8720-4EBDF9861710}"/>
          </ac:picMkLst>
        </pc:picChg>
        <pc:picChg chg="add del mod">
          <ac:chgData name="Галина Куракова" userId="228253a07f7af25a" providerId="LiveId" clId="{A8DA608F-4E74-498F-B441-7F2B93C44771}" dt="2024-07-14T12:25:58.972" v="2460" actId="478"/>
          <ac:picMkLst>
            <pc:docMk/>
            <pc:sldMk cId="3206849106" sldId="499"/>
            <ac:picMk id="109" creationId="{D0904E3C-B90E-45B2-AB75-B7D03D2B2BA7}"/>
          </ac:picMkLst>
        </pc:picChg>
        <pc:picChg chg="add del mod">
          <ac:chgData name="Галина Куракова" userId="228253a07f7af25a" providerId="LiveId" clId="{A8DA608F-4E74-498F-B441-7F2B93C44771}" dt="2024-07-14T12:25:58.972" v="2460" actId="478"/>
          <ac:picMkLst>
            <pc:docMk/>
            <pc:sldMk cId="3206849106" sldId="499"/>
            <ac:picMk id="110" creationId="{C086AF69-8296-426B-A9E0-46080B87D38B}"/>
          </ac:picMkLst>
        </pc:picChg>
        <pc:picChg chg="add del mod">
          <ac:chgData name="Галина Куракова" userId="228253a07f7af25a" providerId="LiveId" clId="{A8DA608F-4E74-498F-B441-7F2B93C44771}" dt="2024-07-14T12:25:58.972" v="2460" actId="478"/>
          <ac:picMkLst>
            <pc:docMk/>
            <pc:sldMk cId="3206849106" sldId="499"/>
            <ac:picMk id="111" creationId="{D53CC1FA-F1C5-40B4-BC35-065F87538EB1}"/>
          </ac:picMkLst>
        </pc:picChg>
        <pc:picChg chg="add del mod">
          <ac:chgData name="Галина Куракова" userId="228253a07f7af25a" providerId="LiveId" clId="{A8DA608F-4E74-498F-B441-7F2B93C44771}" dt="2024-07-14T12:25:58.972" v="2460" actId="478"/>
          <ac:picMkLst>
            <pc:docMk/>
            <pc:sldMk cId="3206849106" sldId="499"/>
            <ac:picMk id="112" creationId="{94F4A641-16F4-4786-9763-9B42A02474E8}"/>
          </ac:picMkLst>
        </pc:picChg>
        <pc:picChg chg="add mod ord">
          <ac:chgData name="Галина Куракова" userId="228253a07f7af25a" providerId="LiveId" clId="{A8DA608F-4E74-498F-B441-7F2B93C44771}" dt="2024-07-14T12:49:35.502" v="2760" actId="1076"/>
          <ac:picMkLst>
            <pc:docMk/>
            <pc:sldMk cId="3206849106" sldId="499"/>
            <ac:picMk id="115" creationId="{12F9598B-0BC1-45C0-AEA5-24E8C01DABC0}"/>
          </ac:picMkLst>
        </pc:picChg>
        <pc:picChg chg="add mod ord">
          <ac:chgData name="Галина Куракова" userId="228253a07f7af25a" providerId="LiveId" clId="{A8DA608F-4E74-498F-B441-7F2B93C44771}" dt="2024-07-14T12:49:35.502" v="2760" actId="1076"/>
          <ac:picMkLst>
            <pc:docMk/>
            <pc:sldMk cId="3206849106" sldId="499"/>
            <ac:picMk id="117" creationId="{6457399E-5E37-42B8-80F2-EDA475DF97DD}"/>
          </ac:picMkLst>
        </pc:picChg>
        <pc:picChg chg="add mod">
          <ac:chgData name="Галина Куракова" userId="228253a07f7af25a" providerId="LiveId" clId="{A8DA608F-4E74-498F-B441-7F2B93C44771}" dt="2024-07-14T12:49:35.502" v="2760" actId="1076"/>
          <ac:picMkLst>
            <pc:docMk/>
            <pc:sldMk cId="3206849106" sldId="499"/>
            <ac:picMk id="120" creationId="{0F0B8A86-447A-4C27-82B6-5C20C2D0FCB1}"/>
          </ac:picMkLst>
        </pc:picChg>
        <pc:picChg chg="add mod">
          <ac:chgData name="Галина Куракова" userId="228253a07f7af25a" providerId="LiveId" clId="{A8DA608F-4E74-498F-B441-7F2B93C44771}" dt="2024-07-14T12:50:07.549" v="2768" actId="1036"/>
          <ac:picMkLst>
            <pc:docMk/>
            <pc:sldMk cId="3206849106" sldId="499"/>
            <ac:picMk id="121" creationId="{43E7E519-D66A-46A0-B4A6-BF714FF7D3B8}"/>
          </ac:picMkLst>
        </pc:picChg>
        <pc:picChg chg="add mod">
          <ac:chgData name="Галина Куракова" userId="228253a07f7af25a" providerId="LiveId" clId="{A8DA608F-4E74-498F-B441-7F2B93C44771}" dt="2024-07-14T12:49:31.251" v="2759" actId="571"/>
          <ac:picMkLst>
            <pc:docMk/>
            <pc:sldMk cId="3206849106" sldId="499"/>
            <ac:picMk id="124" creationId="{A97032C4-9D31-4151-8B52-988258E82865}"/>
          </ac:picMkLst>
        </pc:picChg>
        <pc:picChg chg="add mod">
          <ac:chgData name="Галина Куракова" userId="228253a07f7af25a" providerId="LiveId" clId="{A8DA608F-4E74-498F-B441-7F2B93C44771}" dt="2024-07-14T12:49:31.251" v="2759" actId="571"/>
          <ac:picMkLst>
            <pc:docMk/>
            <pc:sldMk cId="3206849106" sldId="499"/>
            <ac:picMk id="125" creationId="{73791D22-AABA-4876-A821-29B11D956B9A}"/>
          </ac:picMkLst>
        </pc:picChg>
        <pc:picChg chg="add mod">
          <ac:chgData name="Галина Куракова" userId="228253a07f7af25a" providerId="LiveId" clId="{A8DA608F-4E74-498F-B441-7F2B93C44771}" dt="2024-07-14T12:49:31.251" v="2759" actId="571"/>
          <ac:picMkLst>
            <pc:docMk/>
            <pc:sldMk cId="3206849106" sldId="499"/>
            <ac:picMk id="133" creationId="{AEFBBF03-38FC-4216-A015-F9DA0FFE8A0E}"/>
          </ac:picMkLst>
        </pc:picChg>
        <pc:picChg chg="add mod">
          <ac:chgData name="Галина Куракова" userId="228253a07f7af25a" providerId="LiveId" clId="{A8DA608F-4E74-498F-B441-7F2B93C44771}" dt="2024-07-14T12:59:09.500" v="2918" actId="1076"/>
          <ac:picMkLst>
            <pc:docMk/>
            <pc:sldMk cId="3206849106" sldId="499"/>
            <ac:picMk id="135" creationId="{24CACE48-FC51-419B-B989-5054064C3FBE}"/>
          </ac:picMkLst>
        </pc:picChg>
        <pc:picChg chg="add del mod">
          <ac:chgData name="Галина Куракова" userId="228253a07f7af25a" providerId="LiveId" clId="{A8DA608F-4E74-498F-B441-7F2B93C44771}" dt="2024-07-14T12:54:22.717" v="2785" actId="478"/>
          <ac:picMkLst>
            <pc:docMk/>
            <pc:sldMk cId="3206849106" sldId="499"/>
            <ac:picMk id="137" creationId="{F3F5151C-2A4D-4678-A576-D34B663522E9}"/>
          </ac:picMkLst>
        </pc:picChg>
        <pc:picChg chg="add del mod">
          <ac:chgData name="Галина Куракова" userId="228253a07f7af25a" providerId="LiveId" clId="{A8DA608F-4E74-498F-B441-7F2B93C44771}" dt="2024-07-14T12:59:05.181" v="2916" actId="1076"/>
          <ac:picMkLst>
            <pc:docMk/>
            <pc:sldMk cId="3206849106" sldId="499"/>
            <ac:picMk id="139" creationId="{522BEBE6-1520-4358-86A5-16FE70202650}"/>
          </ac:picMkLst>
        </pc:picChg>
        <pc:picChg chg="add mod">
          <ac:chgData name="Галина Куракова" userId="228253a07f7af25a" providerId="LiveId" clId="{A8DA608F-4E74-498F-B441-7F2B93C44771}" dt="2024-07-14T13:01:38.857" v="2974" actId="1076"/>
          <ac:picMkLst>
            <pc:docMk/>
            <pc:sldMk cId="3206849106" sldId="499"/>
            <ac:picMk id="142" creationId="{80A4A7A6-C5DB-491B-8FD2-445F1DF846E6}"/>
          </ac:picMkLst>
        </pc:picChg>
        <pc:cxnChg chg="add del mod">
          <ac:chgData name="Галина Куракова" userId="228253a07f7af25a" providerId="LiveId" clId="{A8DA608F-4E74-498F-B441-7F2B93C44771}" dt="2024-07-14T12:23:41.331" v="2418" actId="478"/>
          <ac:cxnSpMkLst>
            <pc:docMk/>
            <pc:sldMk cId="3206849106" sldId="499"/>
            <ac:cxnSpMk id="9" creationId="{D55B522F-6222-4CFA-B33F-6DAFA6B8809E}"/>
          </ac:cxnSpMkLst>
        </pc:cxnChg>
        <pc:cxnChg chg="mod topLvl">
          <ac:chgData name="Галина Куракова" userId="228253a07f7af25a" providerId="LiveId" clId="{A8DA608F-4E74-498F-B441-7F2B93C44771}" dt="2024-07-14T12:24:13.974" v="2441" actId="1036"/>
          <ac:cxnSpMkLst>
            <pc:docMk/>
            <pc:sldMk cId="3206849106" sldId="499"/>
            <ac:cxnSpMk id="68" creationId="{44D3AF27-BBE8-4A87-83D6-73DCA3F032E1}"/>
          </ac:cxnSpMkLst>
        </pc:cxnChg>
        <pc:cxnChg chg="mod topLvl">
          <ac:chgData name="Галина Куракова" userId="228253a07f7af25a" providerId="LiveId" clId="{A8DA608F-4E74-498F-B441-7F2B93C44771}" dt="2024-07-14T12:24:13.974" v="2441" actId="1036"/>
          <ac:cxnSpMkLst>
            <pc:docMk/>
            <pc:sldMk cId="3206849106" sldId="499"/>
            <ac:cxnSpMk id="69" creationId="{E0AC5E3D-F256-4C21-9F64-15FB5EC8CA4D}"/>
          </ac:cxnSpMkLst>
        </pc:cxnChg>
        <pc:cxnChg chg="mod topLvl">
          <ac:chgData name="Галина Куракова" userId="228253a07f7af25a" providerId="LiveId" clId="{A8DA608F-4E74-498F-B441-7F2B93C44771}" dt="2024-07-14T12:24:13.974" v="2441" actId="1036"/>
          <ac:cxnSpMkLst>
            <pc:docMk/>
            <pc:sldMk cId="3206849106" sldId="499"/>
            <ac:cxnSpMk id="70" creationId="{06836E9F-DC70-494C-A348-126719255D3E}"/>
          </ac:cxnSpMkLst>
        </pc:cxnChg>
        <pc:cxnChg chg="del mod topLvl">
          <ac:chgData name="Галина Куракова" userId="228253a07f7af25a" providerId="LiveId" clId="{A8DA608F-4E74-498F-B441-7F2B93C44771}" dt="2024-07-14T12:18:37.890" v="2355" actId="478"/>
          <ac:cxnSpMkLst>
            <pc:docMk/>
            <pc:sldMk cId="3206849106" sldId="499"/>
            <ac:cxnSpMk id="71" creationId="{E392B07E-D2BF-435A-B662-BD5CAD282E7A}"/>
          </ac:cxnSpMkLst>
        </pc:cxnChg>
        <pc:cxnChg chg="mod">
          <ac:chgData name="Галина Куракова" userId="228253a07f7af25a" providerId="LiveId" clId="{A8DA608F-4E74-498F-B441-7F2B93C44771}" dt="2024-07-14T12:24:13.974" v="2441" actId="1036"/>
          <ac:cxnSpMkLst>
            <pc:docMk/>
            <pc:sldMk cId="3206849106" sldId="499"/>
            <ac:cxnSpMk id="84" creationId="{D56D7A23-6623-4C94-89EB-DE834D0D577A}"/>
          </ac:cxnSpMkLst>
        </pc:cxnChg>
        <pc:cxnChg chg="add mod">
          <ac:chgData name="Галина Куракова" userId="228253a07f7af25a" providerId="LiveId" clId="{A8DA608F-4E74-498F-B441-7F2B93C44771}" dt="2024-07-14T13:02:04.296" v="3005" actId="14100"/>
          <ac:cxnSpMkLst>
            <pc:docMk/>
            <pc:sldMk cId="3206849106" sldId="499"/>
            <ac:cxnSpMk id="93" creationId="{348CBBC2-731E-4830-ABE8-F92EB0D290B5}"/>
          </ac:cxnSpMkLst>
        </pc:cxnChg>
      </pc:sldChg>
      <pc:sldChg chg="addSp delSp modSp mod">
        <pc:chgData name="Галина Куракова" userId="228253a07f7af25a" providerId="LiveId" clId="{A8DA608F-4E74-498F-B441-7F2B93C44771}" dt="2024-07-14T16:30:52.835" v="3332" actId="20577"/>
        <pc:sldMkLst>
          <pc:docMk/>
          <pc:sldMk cId="1070113273" sldId="503"/>
        </pc:sldMkLst>
        <pc:spChg chg="mod ord">
          <ac:chgData name="Галина Куракова" userId="228253a07f7af25a" providerId="LiveId" clId="{A8DA608F-4E74-498F-B441-7F2B93C44771}" dt="2024-07-14T11:05:32.785" v="1328" actId="167"/>
          <ac:spMkLst>
            <pc:docMk/>
            <pc:sldMk cId="1070113273" sldId="503"/>
            <ac:spMk id="4" creationId="{00000000-0000-0000-0000-000000000000}"/>
          </ac:spMkLst>
        </pc:spChg>
        <pc:spChg chg="add mod ord">
          <ac:chgData name="Галина Куракова" userId="228253a07f7af25a" providerId="LiveId" clId="{A8DA608F-4E74-498F-B441-7F2B93C44771}" dt="2024-07-14T11:05:32.785" v="1328" actId="167"/>
          <ac:spMkLst>
            <pc:docMk/>
            <pc:sldMk cId="1070113273" sldId="503"/>
            <ac:spMk id="10" creationId="{A3D275E5-B17D-4906-BB51-AA712382FC2C}"/>
          </ac:spMkLst>
        </pc:spChg>
        <pc:spChg chg="ord">
          <ac:chgData name="Галина Куракова" userId="228253a07f7af25a" providerId="LiveId" clId="{A8DA608F-4E74-498F-B441-7F2B93C44771}" dt="2024-07-14T11:05:32.785" v="1328" actId="167"/>
          <ac:spMkLst>
            <pc:docMk/>
            <pc:sldMk cId="1070113273" sldId="503"/>
            <ac:spMk id="11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05:49.049" v="119"/>
          <ac:spMkLst>
            <pc:docMk/>
            <pc:sldMk cId="1070113273" sldId="503"/>
            <ac:spMk id="13" creationId="{3A004EB1-6535-4A5C-BFC9-0F4600209C66}"/>
          </ac:spMkLst>
        </pc:spChg>
        <pc:spChg chg="mod">
          <ac:chgData name="Галина Куракова" userId="228253a07f7af25a" providerId="LiveId" clId="{A8DA608F-4E74-498F-B441-7F2B93C44771}" dt="2024-07-14T09:05:49.049" v="119"/>
          <ac:spMkLst>
            <pc:docMk/>
            <pc:sldMk cId="1070113273" sldId="503"/>
            <ac:spMk id="14" creationId="{27C9D5A5-6EE4-4DB9-827F-FEB6E138266F}"/>
          </ac:spMkLst>
        </pc:spChg>
        <pc:spChg chg="add mod ord">
          <ac:chgData name="Галина Куракова" userId="228253a07f7af25a" providerId="LiveId" clId="{A8DA608F-4E74-498F-B441-7F2B93C44771}" dt="2024-07-14T11:05:32.785" v="1328" actId="167"/>
          <ac:spMkLst>
            <pc:docMk/>
            <pc:sldMk cId="1070113273" sldId="503"/>
            <ac:spMk id="19" creationId="{7EE5254C-18F2-4D40-817A-6331B85DC62D}"/>
          </ac:spMkLst>
        </pc:spChg>
        <pc:spChg chg="mod">
          <ac:chgData name="Галина Куракова" userId="228253a07f7af25a" providerId="LiveId" clId="{A8DA608F-4E74-498F-B441-7F2B93C44771}" dt="2024-07-14T16:30:52.835" v="3332" actId="20577"/>
          <ac:spMkLst>
            <pc:docMk/>
            <pc:sldMk cId="1070113273" sldId="503"/>
            <ac:spMk id="21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06:41.166" v="127"/>
          <ac:spMkLst>
            <pc:docMk/>
            <pc:sldMk cId="1070113273" sldId="503"/>
            <ac:spMk id="22" creationId="{62E3A8A2-F698-41F0-867D-2EA70F94A51C}"/>
          </ac:spMkLst>
        </pc:spChg>
        <pc:spChg chg="mod">
          <ac:chgData name="Галина Куракова" userId="228253a07f7af25a" providerId="LiveId" clId="{A8DA608F-4E74-498F-B441-7F2B93C44771}" dt="2024-07-14T09:08:07.073" v="140" actId="20577"/>
          <ac:spMkLst>
            <pc:docMk/>
            <pc:sldMk cId="1070113273" sldId="503"/>
            <ac:spMk id="23" creationId="{B6EB6146-99D9-44ED-8A5C-AD1DB471DAD8}"/>
          </ac:spMkLst>
        </pc:spChg>
        <pc:spChg chg="add mod">
          <ac:chgData name="Галина Куракова" userId="228253a07f7af25a" providerId="LiveId" clId="{A8DA608F-4E74-498F-B441-7F2B93C44771}" dt="2024-07-14T11:43:52.898" v="1821"/>
          <ac:spMkLst>
            <pc:docMk/>
            <pc:sldMk cId="1070113273" sldId="503"/>
            <ac:spMk id="37" creationId="{84B5C884-C05F-4E9F-91C3-479058BB6DB9}"/>
          </ac:spMkLst>
        </pc:spChg>
        <pc:grpChg chg="add mod ord">
          <ac:chgData name="Галина Куракова" userId="228253a07f7af25a" providerId="LiveId" clId="{A8DA608F-4E74-498F-B441-7F2B93C44771}" dt="2024-07-14T11:05:32.785" v="1328" actId="167"/>
          <ac:grpSpMkLst>
            <pc:docMk/>
            <pc:sldMk cId="1070113273" sldId="503"/>
            <ac:grpSpMk id="12" creationId="{418E8C83-D079-4190-85EA-5C126A79C46D}"/>
          </ac:grpSpMkLst>
        </pc:grpChg>
        <pc:grpChg chg="add mod ord">
          <ac:chgData name="Галина Куракова" userId="228253a07f7af25a" providerId="LiveId" clId="{A8DA608F-4E74-498F-B441-7F2B93C44771}" dt="2024-07-14T11:05:32.785" v="1328" actId="167"/>
          <ac:grpSpMkLst>
            <pc:docMk/>
            <pc:sldMk cId="1070113273" sldId="503"/>
            <ac:grpSpMk id="20" creationId="{CFA1376F-B7A4-4A19-860A-F3BB6D70D975}"/>
          </ac:grpSpMkLst>
        </pc:grpChg>
        <pc:grpChg chg="add mod ord">
          <ac:chgData name="Галина Куракова" userId="228253a07f7af25a" providerId="LiveId" clId="{A8DA608F-4E74-498F-B441-7F2B93C44771}" dt="2024-07-14T11:05:28.219" v="1327" actId="167"/>
          <ac:grpSpMkLst>
            <pc:docMk/>
            <pc:sldMk cId="1070113273" sldId="503"/>
            <ac:grpSpMk id="34" creationId="{EC32D41B-944A-4B4F-82F6-E4402DDDAB1F}"/>
          </ac:grpSpMkLst>
        </pc:grpChg>
        <pc:picChg chg="ord">
          <ac:chgData name="Галина Куракова" userId="228253a07f7af25a" providerId="LiveId" clId="{A8DA608F-4E74-498F-B441-7F2B93C44771}" dt="2024-07-14T11:05:32.785" v="1328" actId="167"/>
          <ac:picMkLst>
            <pc:docMk/>
            <pc:sldMk cId="1070113273" sldId="503"/>
            <ac:picMk id="7" creationId="{50624D9C-8491-1B4A-8DEC-863A7960608B}"/>
          </ac:picMkLst>
        </pc:picChg>
        <pc:picChg chg="del">
          <ac:chgData name="Галина Куракова" userId="228253a07f7af25a" providerId="LiveId" clId="{A8DA608F-4E74-498F-B441-7F2B93C44771}" dt="2024-07-14T11:05:01.190" v="1324" actId="478"/>
          <ac:picMkLst>
            <pc:docMk/>
            <pc:sldMk cId="1070113273" sldId="503"/>
            <ac:picMk id="8" creationId="{00000000-0000-0000-0000-000000000000}"/>
          </ac:picMkLst>
        </pc:picChg>
        <pc:picChg chg="mod">
          <ac:chgData name="Галина Куракова" userId="228253a07f7af25a" providerId="LiveId" clId="{A8DA608F-4E74-498F-B441-7F2B93C44771}" dt="2024-07-14T11:05:23.295" v="1326"/>
          <ac:picMkLst>
            <pc:docMk/>
            <pc:sldMk cId="1070113273" sldId="503"/>
            <ac:picMk id="35" creationId="{A65CF813-F53B-4FD8-87BB-CADF980C3F92}"/>
          </ac:picMkLst>
        </pc:picChg>
        <pc:picChg chg="mod">
          <ac:chgData name="Галина Куракова" userId="228253a07f7af25a" providerId="LiveId" clId="{A8DA608F-4E74-498F-B441-7F2B93C44771}" dt="2024-07-14T11:05:23.295" v="1326"/>
          <ac:picMkLst>
            <pc:docMk/>
            <pc:sldMk cId="1070113273" sldId="503"/>
            <ac:picMk id="36" creationId="{5AA971D1-018A-419E-9656-B2FDF0A51F0C}"/>
          </ac:picMkLst>
        </pc:picChg>
        <pc:cxnChg chg="add mod ord">
          <ac:chgData name="Галина Куракова" userId="228253a07f7af25a" providerId="LiveId" clId="{A8DA608F-4E74-498F-B441-7F2B93C44771}" dt="2024-07-14T11:05:32.785" v="1328" actId="167"/>
          <ac:cxnSpMkLst>
            <pc:docMk/>
            <pc:sldMk cId="1070113273" sldId="503"/>
            <ac:cxnSpMk id="15" creationId="{16BE3C1B-2760-45A9-A416-EB99D4CA3CB9}"/>
          </ac:cxnSpMkLst>
        </pc:cxnChg>
        <pc:cxnChg chg="add mod ord">
          <ac:chgData name="Галина Куракова" userId="228253a07f7af25a" providerId="LiveId" clId="{A8DA608F-4E74-498F-B441-7F2B93C44771}" dt="2024-07-14T11:05:32.785" v="1328" actId="167"/>
          <ac:cxnSpMkLst>
            <pc:docMk/>
            <pc:sldMk cId="1070113273" sldId="503"/>
            <ac:cxnSpMk id="16" creationId="{38591D29-BD85-4811-BB65-786205C48CEB}"/>
          </ac:cxnSpMkLst>
        </pc:cxnChg>
      </pc:sldChg>
      <pc:sldChg chg="addSp modSp mod">
        <pc:chgData name="Галина Куракова" userId="228253a07f7af25a" providerId="LiveId" clId="{A8DA608F-4E74-498F-B441-7F2B93C44771}" dt="2024-07-14T16:58:00.194" v="3502" actId="12"/>
        <pc:sldMkLst>
          <pc:docMk/>
          <pc:sldMk cId="1415900484" sldId="504"/>
        </pc:sldMkLst>
        <pc:spChg chg="add mod">
          <ac:chgData name="Галина Куракова" userId="228253a07f7af25a" providerId="LiveId" clId="{A8DA608F-4E74-498F-B441-7F2B93C44771}" dt="2024-07-14T11:42:15.108" v="1803"/>
          <ac:spMkLst>
            <pc:docMk/>
            <pc:sldMk cId="1415900484" sldId="504"/>
            <ac:spMk id="46" creationId="{719B1200-F944-41B3-AACB-D4C1A8894699}"/>
          </ac:spMkLst>
        </pc:spChg>
        <pc:spChg chg="mod">
          <ac:chgData name="Галина Куракова" userId="228253a07f7af25a" providerId="LiveId" clId="{A8DA608F-4E74-498F-B441-7F2B93C44771}" dt="2024-07-14T16:58:00.194" v="3502" actId="12"/>
          <ac:spMkLst>
            <pc:docMk/>
            <pc:sldMk cId="1415900484" sldId="504"/>
            <ac:spMk id="122" creationId="{0083A63D-D9DD-7247-940A-8AE02BD884AB}"/>
          </ac:spMkLst>
        </pc:spChg>
        <pc:picChg chg="mod">
          <ac:chgData name="Галина Куракова" userId="228253a07f7af25a" providerId="LiveId" clId="{A8DA608F-4E74-498F-B441-7F2B93C44771}" dt="2024-07-14T09:23:50.343" v="252" actId="1076"/>
          <ac:picMkLst>
            <pc:docMk/>
            <pc:sldMk cId="1415900484" sldId="504"/>
            <ac:picMk id="8" creationId="{CD045624-EB5A-C846-AF23-A5378C66605C}"/>
          </ac:picMkLst>
        </pc:picChg>
        <pc:picChg chg="mod">
          <ac:chgData name="Галина Куракова" userId="228253a07f7af25a" providerId="LiveId" clId="{A8DA608F-4E74-498F-B441-7F2B93C44771}" dt="2024-07-14T11:42:29.319" v="1806" actId="14100"/>
          <ac:picMkLst>
            <pc:docMk/>
            <pc:sldMk cId="1415900484" sldId="504"/>
            <ac:picMk id="64" creationId="{62CBD7AB-58F1-3146-9344-C6225465E2EA}"/>
          </ac:picMkLst>
        </pc:picChg>
      </pc:sldChg>
      <pc:sldChg chg="addSp delSp modSp mod">
        <pc:chgData name="Галина Куракова" userId="228253a07f7af25a" providerId="LiveId" clId="{A8DA608F-4E74-498F-B441-7F2B93C44771}" dt="2024-07-14T16:58:14.036" v="3503" actId="12"/>
        <pc:sldMkLst>
          <pc:docMk/>
          <pc:sldMk cId="2831346442" sldId="505"/>
        </pc:sldMkLst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3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45" creationId="{E96F6365-EC42-574E-BFA9-6C1811FBE799}"/>
          </ac:spMkLst>
        </pc:spChg>
        <pc:spChg chg="add mod">
          <ac:chgData name="Галина Куракова" userId="228253a07f7af25a" providerId="LiveId" clId="{A8DA608F-4E74-498F-B441-7F2B93C44771}" dt="2024-07-14T11:42:20.196" v="1804"/>
          <ac:spMkLst>
            <pc:docMk/>
            <pc:sldMk cId="2831346442" sldId="505"/>
            <ac:spMk id="47" creationId="{02C87646-A0B9-4A5C-A6EB-21E92EE81C0F}"/>
          </ac:spMkLst>
        </pc:spChg>
        <pc:spChg chg="add mod">
          <ac:chgData name="Галина Куракова" userId="228253a07f7af25a" providerId="LiveId" clId="{A8DA608F-4E74-498F-B441-7F2B93C44771}" dt="2024-07-14T16:48:50.124" v="3459" actId="1076"/>
          <ac:spMkLst>
            <pc:docMk/>
            <pc:sldMk cId="2831346442" sldId="505"/>
            <ac:spMk id="51" creationId="{FCD4C798-4D0E-4642-9F77-1DF658495999}"/>
          </ac:spMkLst>
        </pc:spChg>
        <pc:spChg chg="add mod ord">
          <ac:chgData name="Галина Куракова" userId="228253a07f7af25a" providerId="LiveId" clId="{A8DA608F-4E74-498F-B441-7F2B93C44771}" dt="2024-07-14T16:54:43.646" v="3473" actId="207"/>
          <ac:spMkLst>
            <pc:docMk/>
            <pc:sldMk cId="2831346442" sldId="505"/>
            <ac:spMk id="52" creationId="{9A581FBF-C50F-4D74-8EB2-BF6E8F8F77E2}"/>
          </ac:spMkLst>
        </pc:spChg>
        <pc:spChg chg="add mod ord">
          <ac:chgData name="Галина Куракова" userId="228253a07f7af25a" providerId="LiveId" clId="{A8DA608F-4E74-498F-B441-7F2B93C44771}" dt="2024-07-14T16:54:39.300" v="3472" actId="167"/>
          <ac:spMkLst>
            <pc:docMk/>
            <pc:sldMk cId="2831346442" sldId="505"/>
            <ac:spMk id="53" creationId="{B5DBB50D-6E29-4480-A4B0-179273596B0D}"/>
          </ac:spMkLst>
        </pc:spChg>
        <pc:spChg chg="del">
          <ac:chgData name="Галина Куракова" userId="228253a07f7af25a" providerId="LiveId" clId="{A8DA608F-4E74-498F-B441-7F2B93C44771}" dt="2024-07-14T16:47:57.878" v="3451" actId="478"/>
          <ac:spMkLst>
            <pc:docMk/>
            <pc:sldMk cId="2831346442" sldId="505"/>
            <ac:spMk id="59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16:58:14.036" v="3503" actId="12"/>
          <ac:spMkLst>
            <pc:docMk/>
            <pc:sldMk cId="2831346442" sldId="505"/>
            <ac:spMk id="63" creationId="{0083A63D-D9DD-7247-940A-8AE02BD884AB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74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110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113" creationId="{0083A63D-D9DD-7247-940A-8AE02BD884AB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115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116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119" creationId="{0083A63D-D9DD-7247-940A-8AE02BD884AB}"/>
          </ac:spMkLst>
        </pc:spChg>
        <pc:spChg chg="mod">
          <ac:chgData name="Галина Куракова" userId="228253a07f7af25a" providerId="LiveId" clId="{A8DA608F-4E74-498F-B441-7F2B93C44771}" dt="2024-07-14T09:14:49.894" v="168" actId="1035"/>
          <ac:spMkLst>
            <pc:docMk/>
            <pc:sldMk cId="2831346442" sldId="505"/>
            <ac:spMk id="120" creationId="{E96F6365-EC42-574E-BFA9-6C1811FBE799}"/>
          </ac:spMkLst>
        </pc:spChg>
        <pc:grpChg chg="mod">
          <ac:chgData name="Галина Куракова" userId="228253a07f7af25a" providerId="LiveId" clId="{A8DA608F-4E74-498F-B441-7F2B93C44771}" dt="2024-07-14T09:14:49.894" v="168" actId="1035"/>
          <ac:grpSpMkLst>
            <pc:docMk/>
            <pc:sldMk cId="2831346442" sldId="505"/>
            <ac:grpSpMk id="6" creationId="{00000000-0000-0000-0000-000000000000}"/>
          </ac:grpSpMkLst>
        </pc:grpChg>
        <pc:grpChg chg="add mod">
          <ac:chgData name="Галина Куракова" userId="228253a07f7af25a" providerId="LiveId" clId="{A8DA608F-4E74-498F-B441-7F2B93C44771}" dt="2024-07-14T09:15:01.037" v="171" actId="1076"/>
          <ac:grpSpMkLst>
            <pc:docMk/>
            <pc:sldMk cId="2831346442" sldId="505"/>
            <ac:grpSpMk id="8" creationId="{05D489A9-EFDE-444F-AF6A-AD3E21B27A91}"/>
          </ac:grpSpMkLst>
        </pc:grpChg>
        <pc:picChg chg="mod">
          <ac:chgData name="Галина Куракова" userId="228253a07f7af25a" providerId="LiveId" clId="{A8DA608F-4E74-498F-B441-7F2B93C44771}" dt="2024-07-14T11:42:23.163" v="1805" actId="1076"/>
          <ac:picMkLst>
            <pc:docMk/>
            <pc:sldMk cId="2831346442" sldId="505"/>
            <ac:picMk id="4" creationId="{00000000-0000-0000-0000-000000000000}"/>
          </ac:picMkLst>
        </pc:picChg>
        <pc:picChg chg="add mod ord">
          <ac:chgData name="Галина Куракова" userId="228253a07f7af25a" providerId="LiveId" clId="{A8DA608F-4E74-498F-B441-7F2B93C44771}" dt="2024-07-14T16:54:34.475" v="3470" actId="167"/>
          <ac:picMkLst>
            <pc:docMk/>
            <pc:sldMk cId="2831346442" sldId="505"/>
            <ac:picMk id="12" creationId="{BE3377DA-329D-4CE4-8FE0-D308AE69B4A3}"/>
          </ac:picMkLst>
        </pc:picChg>
        <pc:picChg chg="add del mod">
          <ac:chgData name="Галина Куракова" userId="228253a07f7af25a" providerId="LiveId" clId="{A8DA608F-4E74-498F-B441-7F2B93C44771}" dt="2024-07-14T16:54:36.268" v="3471" actId="478"/>
          <ac:picMkLst>
            <pc:docMk/>
            <pc:sldMk cId="2831346442" sldId="505"/>
            <ac:picMk id="54" creationId="{B4A2CD04-9F3C-430A-8348-12AE3776F354}"/>
          </ac:picMkLst>
        </pc:picChg>
        <pc:picChg chg="mod">
          <ac:chgData name="Галина Куракова" userId="228253a07f7af25a" providerId="LiveId" clId="{A8DA608F-4E74-498F-B441-7F2B93C44771}" dt="2024-07-14T09:14:57.038" v="169" actId="164"/>
          <ac:picMkLst>
            <pc:docMk/>
            <pc:sldMk cId="2831346442" sldId="505"/>
            <ac:picMk id="65" creationId="{F68B8B23-0EBC-5E40-B870-4397D25F978D}"/>
          </ac:picMkLst>
        </pc:picChg>
        <pc:picChg chg="mod">
          <ac:chgData name="Галина Куракова" userId="228253a07f7af25a" providerId="LiveId" clId="{A8DA608F-4E74-498F-B441-7F2B93C44771}" dt="2024-07-14T09:14:57.038" v="169" actId="164"/>
          <ac:picMkLst>
            <pc:docMk/>
            <pc:sldMk cId="2831346442" sldId="505"/>
            <ac:picMk id="66" creationId="{40B0C4C5-15A0-2C4C-8E36-98F91D0D6AD0}"/>
          </ac:picMkLst>
        </pc:picChg>
      </pc:sldChg>
      <pc:sldChg chg="addSp delSp modSp mod">
        <pc:chgData name="Галина Куракова" userId="228253a07f7af25a" providerId="LiveId" clId="{A8DA608F-4E74-498F-B441-7F2B93C44771}" dt="2024-07-14T15:58:15.951" v="3308" actId="1076"/>
        <pc:sldMkLst>
          <pc:docMk/>
          <pc:sldMk cId="2199790195" sldId="506"/>
        </pc:sldMkLst>
        <pc:spChg chg="mod">
          <ac:chgData name="Галина Куракова" userId="228253a07f7af25a" providerId="LiveId" clId="{A8DA608F-4E74-498F-B441-7F2B93C44771}" dt="2024-07-14T09:17:27.128" v="179" actId="692"/>
          <ac:spMkLst>
            <pc:docMk/>
            <pc:sldMk cId="2199790195" sldId="506"/>
            <ac:spMk id="19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09:17:37.336" v="184" actId="692"/>
          <ac:spMkLst>
            <pc:docMk/>
            <pc:sldMk cId="2199790195" sldId="506"/>
            <ac:spMk id="38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1:42:09.389" v="1802"/>
          <ac:spMkLst>
            <pc:docMk/>
            <pc:sldMk cId="2199790195" sldId="506"/>
            <ac:spMk id="55" creationId="{4A23D7DD-B840-465F-ABA2-1B76AACDC36F}"/>
          </ac:spMkLst>
        </pc:spChg>
        <pc:spChg chg="mod">
          <ac:chgData name="Галина Куракова" userId="228253a07f7af25a" providerId="LiveId" clId="{A8DA608F-4E74-498F-B441-7F2B93C44771}" dt="2024-07-14T15:58:15.951" v="3308" actId="1076"/>
          <ac:spMkLst>
            <pc:docMk/>
            <pc:sldMk cId="2199790195" sldId="506"/>
            <ac:spMk id="56" creationId="{F325E188-4705-B645-AF89-C0E183C3A83D}"/>
          </ac:spMkLst>
        </pc:spChg>
        <pc:spChg chg="mod">
          <ac:chgData name="Галина Куракова" userId="228253a07f7af25a" providerId="LiveId" clId="{A8DA608F-4E74-498F-B441-7F2B93C44771}" dt="2024-07-14T09:05:11.474" v="117" actId="1076"/>
          <ac:spMkLst>
            <pc:docMk/>
            <pc:sldMk cId="2199790195" sldId="506"/>
            <ac:spMk id="81" creationId="{1A130799-C9EF-EE4E-A685-9F0AA95B8D88}"/>
          </ac:spMkLst>
        </pc:spChg>
        <pc:spChg chg="mod">
          <ac:chgData name="Галина Куракова" userId="228253a07f7af25a" providerId="LiveId" clId="{A8DA608F-4E74-498F-B441-7F2B93C44771}" dt="2024-07-14T11:21:07.106" v="1509" actId="20577"/>
          <ac:spMkLst>
            <pc:docMk/>
            <pc:sldMk cId="2199790195" sldId="506"/>
            <ac:spMk id="87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05:19.898" v="118" actId="1076"/>
          <ac:spMkLst>
            <pc:docMk/>
            <pc:sldMk cId="2199790195" sldId="506"/>
            <ac:spMk id="91" creationId="{0E2AADE9-CED3-1D45-BC10-DD08D6606BA4}"/>
          </ac:spMkLst>
        </pc:spChg>
        <pc:grpChg chg="mod">
          <ac:chgData name="Галина Куракова" userId="228253a07f7af25a" providerId="LiveId" clId="{A8DA608F-4E74-498F-B441-7F2B93C44771}" dt="2024-07-14T09:04:35.972" v="110" actId="1035"/>
          <ac:grpSpMkLst>
            <pc:docMk/>
            <pc:sldMk cId="2199790195" sldId="506"/>
            <ac:grpSpMk id="92" creationId="{00000000-0000-0000-0000-000000000000}"/>
          </ac:grpSpMkLst>
        </pc:grpChg>
        <pc:picChg chg="add mod">
          <ac:chgData name="Галина Куракова" userId="228253a07f7af25a" providerId="LiveId" clId="{A8DA608F-4E74-498F-B441-7F2B93C44771}" dt="2024-07-14T15:39:45.978" v="3306" actId="1076"/>
          <ac:picMkLst>
            <pc:docMk/>
            <pc:sldMk cId="2199790195" sldId="506"/>
            <ac:picMk id="57" creationId="{777F76B7-70A0-4D79-9786-0A533BEFD245}"/>
          </ac:picMkLst>
        </pc:picChg>
        <pc:picChg chg="del">
          <ac:chgData name="Галина Куракова" userId="228253a07f7af25a" providerId="LiveId" clId="{A8DA608F-4E74-498F-B441-7F2B93C44771}" dt="2024-07-14T15:39:38.732" v="3304" actId="478"/>
          <ac:picMkLst>
            <pc:docMk/>
            <pc:sldMk cId="2199790195" sldId="506"/>
            <ac:picMk id="63" creationId="{00000000-0000-0000-0000-000000000000}"/>
          </ac:picMkLst>
        </pc:picChg>
      </pc:sldChg>
      <pc:sldChg chg="addSp delSp modSp mod ord">
        <pc:chgData name="Галина Куракова" userId="228253a07f7af25a" providerId="LiveId" clId="{A8DA608F-4E74-498F-B441-7F2B93C44771}" dt="2024-07-14T16:30:48.669" v="3330" actId="20577"/>
        <pc:sldMkLst>
          <pc:docMk/>
          <pc:sldMk cId="219028509" sldId="507"/>
        </pc:sldMkLst>
        <pc:spChg chg="mod ord">
          <ac:chgData name="Галина Куракова" userId="228253a07f7af25a" providerId="LiveId" clId="{A8DA608F-4E74-498F-B441-7F2B93C44771}" dt="2024-07-14T11:05:47.319" v="1332" actId="167"/>
          <ac:spMkLst>
            <pc:docMk/>
            <pc:sldMk cId="219028509" sldId="507"/>
            <ac:spMk id="4" creationId="{00000000-0000-0000-0000-000000000000}"/>
          </ac:spMkLst>
        </pc:spChg>
        <pc:spChg chg="ord">
          <ac:chgData name="Галина Куракова" userId="228253a07f7af25a" providerId="LiveId" clId="{A8DA608F-4E74-498F-B441-7F2B93C44771}" dt="2024-07-14T11:05:47.319" v="1332" actId="167"/>
          <ac:spMkLst>
            <pc:docMk/>
            <pc:sldMk cId="219028509" sldId="507"/>
            <ac:spMk id="11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1:43:48.599" v="1820"/>
          <ac:spMkLst>
            <pc:docMk/>
            <pc:sldMk cId="219028509" sldId="507"/>
            <ac:spMk id="14" creationId="{E5EAD5C9-9735-4E41-B60D-84F25E2B59E0}"/>
          </ac:spMkLst>
        </pc:spChg>
        <pc:spChg chg="mod">
          <ac:chgData name="Галина Куракова" userId="228253a07f7af25a" providerId="LiveId" clId="{A8DA608F-4E74-498F-B441-7F2B93C44771}" dt="2024-07-14T16:30:48.669" v="3330" actId="20577"/>
          <ac:spMkLst>
            <pc:docMk/>
            <pc:sldMk cId="219028509" sldId="507"/>
            <ac:spMk id="21" creationId="{00000000-0000-0000-0000-000000000000}"/>
          </ac:spMkLst>
        </pc:spChg>
        <pc:grpChg chg="add mod ord">
          <ac:chgData name="Галина Куракова" userId="228253a07f7af25a" providerId="LiveId" clId="{A8DA608F-4E74-498F-B441-7F2B93C44771}" dt="2024-07-14T11:05:43.735" v="1331" actId="167"/>
          <ac:grpSpMkLst>
            <pc:docMk/>
            <pc:sldMk cId="219028509" sldId="507"/>
            <ac:grpSpMk id="10" creationId="{FA988AD2-E7E5-4D5B-AEE0-5F98C3F2481C}"/>
          </ac:grpSpMkLst>
        </pc:grpChg>
        <pc:picChg chg="del">
          <ac:chgData name="Галина Куракова" userId="228253a07f7af25a" providerId="LiveId" clId="{A8DA608F-4E74-498F-B441-7F2B93C44771}" dt="2024-07-14T11:05:39.627" v="1329" actId="478"/>
          <ac:picMkLst>
            <pc:docMk/>
            <pc:sldMk cId="219028509" sldId="507"/>
            <ac:picMk id="8" creationId="{00000000-0000-0000-0000-000000000000}"/>
          </ac:picMkLst>
        </pc:picChg>
        <pc:picChg chg="ord">
          <ac:chgData name="Галина Куракова" userId="228253a07f7af25a" providerId="LiveId" clId="{A8DA608F-4E74-498F-B441-7F2B93C44771}" dt="2024-07-14T11:05:47.319" v="1332" actId="167"/>
          <ac:picMkLst>
            <pc:docMk/>
            <pc:sldMk cId="219028509" sldId="507"/>
            <ac:picMk id="9" creationId="{82D5C8DB-ED33-484B-A232-90DC76032B29}"/>
          </ac:picMkLst>
        </pc:picChg>
        <pc:picChg chg="mod">
          <ac:chgData name="Галина Куракова" userId="228253a07f7af25a" providerId="LiveId" clId="{A8DA608F-4E74-498F-B441-7F2B93C44771}" dt="2024-07-14T11:05:40.881" v="1330"/>
          <ac:picMkLst>
            <pc:docMk/>
            <pc:sldMk cId="219028509" sldId="507"/>
            <ac:picMk id="12" creationId="{36DD530D-013D-4609-8594-3C2471888592}"/>
          </ac:picMkLst>
        </pc:picChg>
        <pc:picChg chg="mod">
          <ac:chgData name="Галина Куракова" userId="228253a07f7af25a" providerId="LiveId" clId="{A8DA608F-4E74-498F-B441-7F2B93C44771}" dt="2024-07-14T11:05:40.881" v="1330"/>
          <ac:picMkLst>
            <pc:docMk/>
            <pc:sldMk cId="219028509" sldId="507"/>
            <ac:picMk id="13" creationId="{DF7144ED-45CE-4399-A3B5-D7E550E0664E}"/>
          </ac:picMkLst>
        </pc:picChg>
      </pc:sldChg>
      <pc:sldChg chg="addSp delSp modSp mod ord">
        <pc:chgData name="Галина Куракова" userId="228253a07f7af25a" providerId="LiveId" clId="{A8DA608F-4E74-498F-B441-7F2B93C44771}" dt="2024-07-14T16:57:07.389" v="3500" actId="14100"/>
        <pc:sldMkLst>
          <pc:docMk/>
          <pc:sldMk cId="4025113529" sldId="508"/>
        </pc:sldMkLst>
        <pc:spChg chg="add del">
          <ac:chgData name="Галина Куракова" userId="228253a07f7af25a" providerId="LiveId" clId="{A8DA608F-4E74-498F-B441-7F2B93C44771}" dt="2024-07-14T16:38:31.570" v="3379" actId="478"/>
          <ac:spMkLst>
            <pc:docMk/>
            <pc:sldMk cId="4025113529" sldId="508"/>
            <ac:spMk id="9" creationId="{4AD24644-9BFF-4231-BB90-4B6B3306CB58}"/>
          </ac:spMkLst>
        </pc:spChg>
        <pc:spChg chg="add del mod">
          <ac:chgData name="Галина Куракова" userId="228253a07f7af25a" providerId="LiveId" clId="{A8DA608F-4E74-498F-B441-7F2B93C44771}" dt="2024-07-14T16:43:48.360" v="3429" actId="478"/>
          <ac:spMkLst>
            <pc:docMk/>
            <pc:sldMk cId="4025113529" sldId="508"/>
            <ac:spMk id="13" creationId="{AD7F71A5-BD13-4C13-BDD6-085C575EEB73}"/>
          </ac:spMkLst>
        </pc:spChg>
        <pc:spChg chg="add mod ord">
          <ac:chgData name="Галина Куракова" userId="228253a07f7af25a" providerId="LiveId" clId="{A8DA608F-4E74-498F-B441-7F2B93C44771}" dt="2024-07-14T16:44:59.951" v="3440" actId="167"/>
          <ac:spMkLst>
            <pc:docMk/>
            <pc:sldMk cId="4025113529" sldId="508"/>
            <ac:spMk id="14" creationId="{42C7E232-D1DA-49BC-B749-403C115C39F0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50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51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52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53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55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1:42:34.546" v="1807"/>
          <ac:spMkLst>
            <pc:docMk/>
            <pc:sldMk cId="4025113529" sldId="508"/>
            <ac:spMk id="57" creationId="{4360C710-45C6-47E9-8751-146528A9B905}"/>
          </ac:spMkLst>
        </pc:spChg>
        <pc:spChg chg="mod">
          <ac:chgData name="Галина Куракова" userId="228253a07f7af25a" providerId="LiveId" clId="{A8DA608F-4E74-498F-B441-7F2B93C44771}" dt="2024-07-14T16:35:34.295" v="3362" actId="1076"/>
          <ac:spMkLst>
            <pc:docMk/>
            <pc:sldMk cId="4025113529" sldId="508"/>
            <ac:spMk id="58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59" creationId="{F1157711-AAEC-6F4A-98E6-1611BDFF0806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60" creationId="{00000000-0000-0000-0000-000000000000}"/>
          </ac:spMkLst>
        </pc:spChg>
        <pc:spChg chg="mod">
          <ac:chgData name="Галина Куракова" userId="228253a07f7af25a" providerId="LiveId" clId="{A8DA608F-4E74-498F-B441-7F2B93C44771}" dt="2024-07-14T16:35:28.267" v="3361" actId="1076"/>
          <ac:spMkLst>
            <pc:docMk/>
            <pc:sldMk cId="4025113529" sldId="508"/>
            <ac:spMk id="63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23:12.452" v="248" actId="1076"/>
          <ac:spMkLst>
            <pc:docMk/>
            <pc:sldMk cId="4025113529" sldId="508"/>
            <ac:spMk id="67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23:12.452" v="248" actId="1076"/>
          <ac:spMkLst>
            <pc:docMk/>
            <pc:sldMk cId="4025113529" sldId="508"/>
            <ac:spMk id="68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22:02.133" v="220" actId="1076"/>
          <ac:spMkLst>
            <pc:docMk/>
            <pc:sldMk cId="4025113529" sldId="508"/>
            <ac:spMk id="69" creationId="{E96F6365-EC42-574E-BFA9-6C1811FBE799}"/>
          </ac:spMkLst>
        </pc:spChg>
        <pc:spChg chg="add mod ord">
          <ac:chgData name="Галина Куракова" userId="228253a07f7af25a" providerId="LiveId" clId="{A8DA608F-4E74-498F-B441-7F2B93C44771}" dt="2024-07-14T16:45:17.145" v="3442" actId="208"/>
          <ac:spMkLst>
            <pc:docMk/>
            <pc:sldMk cId="4025113529" sldId="508"/>
            <ac:spMk id="73" creationId="{0098A5F9-1CD0-4249-B5DD-1FDF66B9C73A}"/>
          </ac:spMkLst>
        </pc:spChg>
        <pc:spChg chg="mod">
          <ac:chgData name="Галина Куракова" userId="228253a07f7af25a" providerId="LiveId" clId="{A8DA608F-4E74-498F-B441-7F2B93C44771}" dt="2024-07-14T09:23:12.452" v="248" actId="1076"/>
          <ac:spMkLst>
            <pc:docMk/>
            <pc:sldMk cId="4025113529" sldId="508"/>
            <ac:spMk id="74" creationId="{E96F6365-EC42-574E-BFA9-6C1811FBE799}"/>
          </ac:spMkLst>
        </pc:spChg>
        <pc:spChg chg="add mod ord">
          <ac:chgData name="Галина Куракова" userId="228253a07f7af25a" providerId="LiveId" clId="{A8DA608F-4E74-498F-B441-7F2B93C44771}" dt="2024-07-14T16:56:00.496" v="3488" actId="167"/>
          <ac:spMkLst>
            <pc:docMk/>
            <pc:sldMk cId="4025113529" sldId="508"/>
            <ac:spMk id="76" creationId="{89524D80-0D3B-4249-9540-1EBD52B70E5A}"/>
          </ac:spMkLst>
        </pc:spChg>
        <pc:spChg chg="add mod">
          <ac:chgData name="Галина Куракова" userId="228253a07f7af25a" providerId="LiveId" clId="{A8DA608F-4E74-498F-B441-7F2B93C44771}" dt="2024-07-14T16:55:55.541" v="3486" actId="164"/>
          <ac:spMkLst>
            <pc:docMk/>
            <pc:sldMk cId="4025113529" sldId="508"/>
            <ac:spMk id="84" creationId="{43944CC1-234E-4E69-A644-A6DA36EC401B}"/>
          </ac:spMkLst>
        </pc:spChg>
        <pc:spChg chg="add del mod">
          <ac:chgData name="Галина Куракова" userId="228253a07f7af25a" providerId="LiveId" clId="{A8DA608F-4E74-498F-B441-7F2B93C44771}" dt="2024-07-14T16:55:45.398" v="3483" actId="478"/>
          <ac:spMkLst>
            <pc:docMk/>
            <pc:sldMk cId="4025113529" sldId="508"/>
            <ac:spMk id="86" creationId="{E56D8639-30D2-4A75-85E1-DFE761F634E7}"/>
          </ac:spMkLst>
        </pc:spChg>
        <pc:spChg chg="add mod">
          <ac:chgData name="Галина Куракова" userId="228253a07f7af25a" providerId="LiveId" clId="{A8DA608F-4E74-498F-B441-7F2B93C44771}" dt="2024-07-14T16:55:55.541" v="3486" actId="164"/>
          <ac:spMkLst>
            <pc:docMk/>
            <pc:sldMk cId="4025113529" sldId="508"/>
            <ac:spMk id="87" creationId="{49A38FF8-9D66-413D-9928-62AA1FF9777D}"/>
          </ac:spMkLst>
        </pc:spChg>
        <pc:spChg chg="mod">
          <ac:chgData name="Галина Куракова" userId="228253a07f7af25a" providerId="LiveId" clId="{A8DA608F-4E74-498F-B441-7F2B93C44771}" dt="2024-07-14T16:34:36.078" v="3356" actId="947"/>
          <ac:spMkLst>
            <pc:docMk/>
            <pc:sldMk cId="4025113529" sldId="508"/>
            <ac:spMk id="104" creationId="{0E2AADE9-CED3-1D45-BC10-DD08D6606BA4}"/>
          </ac:spMkLst>
        </pc:spChg>
        <pc:spChg chg="mod">
          <ac:chgData name="Галина Куракова" userId="228253a07f7af25a" providerId="LiveId" clId="{A8DA608F-4E74-498F-B441-7F2B93C44771}" dt="2024-07-14T09:22:13.305" v="222" actId="1076"/>
          <ac:spMkLst>
            <pc:docMk/>
            <pc:sldMk cId="4025113529" sldId="508"/>
            <ac:spMk id="116" creationId="{E96F6365-EC42-574E-BFA9-6C1811FBE799}"/>
          </ac:spMkLst>
        </pc:spChg>
        <pc:spChg chg="mod">
          <ac:chgData name="Галина Куракова" userId="228253a07f7af25a" providerId="LiveId" clId="{A8DA608F-4E74-498F-B441-7F2B93C44771}" dt="2024-07-14T09:23:12.452" v="248" actId="1076"/>
          <ac:spMkLst>
            <pc:docMk/>
            <pc:sldMk cId="4025113529" sldId="508"/>
            <ac:spMk id="119" creationId="{0083A63D-D9DD-7247-940A-8AE02BD884AB}"/>
          </ac:spMkLst>
        </pc:spChg>
        <pc:spChg chg="mod">
          <ac:chgData name="Галина Куракова" userId="228253a07f7af25a" providerId="LiveId" clId="{A8DA608F-4E74-498F-B441-7F2B93C44771}" dt="2024-07-14T09:23:12.452" v="248" actId="1076"/>
          <ac:spMkLst>
            <pc:docMk/>
            <pc:sldMk cId="4025113529" sldId="508"/>
            <ac:spMk id="120" creationId="{E96F6365-EC42-574E-BFA9-6C1811FBE799}"/>
          </ac:spMkLst>
        </pc:spChg>
        <pc:grpChg chg="add mod">
          <ac:chgData name="Галина Куракова" userId="228253a07f7af25a" providerId="LiveId" clId="{A8DA608F-4E74-498F-B441-7F2B93C44771}" dt="2024-07-14T09:23:03.756" v="247" actId="14100"/>
          <ac:grpSpMkLst>
            <pc:docMk/>
            <pc:sldMk cId="4025113529" sldId="508"/>
            <ac:grpSpMk id="2" creationId="{E27B7442-8786-45F4-9843-5BCFA387FE05}"/>
          </ac:grpSpMkLst>
        </pc:grpChg>
        <pc:grpChg chg="mod">
          <ac:chgData name="Галина Куракова" userId="228253a07f7af25a" providerId="LiveId" clId="{A8DA608F-4E74-498F-B441-7F2B93C44771}" dt="2024-07-14T16:35:28.267" v="3361" actId="1076"/>
          <ac:grpSpMkLst>
            <pc:docMk/>
            <pc:sldMk cId="4025113529" sldId="508"/>
            <ac:grpSpMk id="11" creationId="{00000000-0000-0000-0000-000000000000}"/>
          </ac:grpSpMkLst>
        </pc:grpChg>
        <pc:grpChg chg="add mod ord">
          <ac:chgData name="Галина Куракова" userId="228253a07f7af25a" providerId="LiveId" clId="{A8DA608F-4E74-498F-B441-7F2B93C44771}" dt="2024-07-14T16:57:02.861" v="3498" actId="1076"/>
          <ac:grpSpMkLst>
            <pc:docMk/>
            <pc:sldMk cId="4025113529" sldId="508"/>
            <ac:grpSpMk id="18" creationId="{66B808DE-9263-468A-BA59-89C69A131E27}"/>
          </ac:grpSpMkLst>
        </pc:grpChg>
        <pc:picChg chg="mod">
          <ac:chgData name="Галина Куракова" userId="228253a07f7af25a" providerId="LiveId" clId="{A8DA608F-4E74-498F-B441-7F2B93C44771}" dt="2024-07-14T16:35:28.267" v="3361" actId="1076"/>
          <ac:picMkLst>
            <pc:docMk/>
            <pc:sldMk cId="4025113529" sldId="508"/>
            <ac:picMk id="12" creationId="{00000000-0000-0000-0000-000000000000}"/>
          </ac:picMkLst>
        </pc:picChg>
        <pc:picChg chg="mod">
          <ac:chgData name="Галина Куракова" userId="228253a07f7af25a" providerId="LiveId" clId="{A8DA608F-4E74-498F-B441-7F2B93C44771}" dt="2024-07-14T09:23:39.247" v="250" actId="1076"/>
          <ac:picMkLst>
            <pc:docMk/>
            <pc:sldMk cId="4025113529" sldId="508"/>
            <ac:picMk id="46" creationId="{AF0B43CE-5DC8-4F43-9E51-33B2436654C3}"/>
          </ac:picMkLst>
        </pc:picChg>
        <pc:picChg chg="mod">
          <ac:chgData name="Галина Куракова" userId="228253a07f7af25a" providerId="LiveId" clId="{A8DA608F-4E74-498F-B441-7F2B93C44771}" dt="2024-07-14T16:35:28.267" v="3361" actId="1076"/>
          <ac:picMkLst>
            <pc:docMk/>
            <pc:sldMk cId="4025113529" sldId="508"/>
            <ac:picMk id="47" creationId="{5D6235C2-ACE7-8C4C-89DC-0E434A2F8075}"/>
          </ac:picMkLst>
        </pc:picChg>
        <pc:cxnChg chg="add mod">
          <ac:chgData name="Галина Куракова" userId="228253a07f7af25a" providerId="LiveId" clId="{A8DA608F-4E74-498F-B441-7F2B93C44771}" dt="2024-07-14T16:57:07.389" v="3500" actId="14100"/>
          <ac:cxnSpMkLst>
            <pc:docMk/>
            <pc:sldMk cId="4025113529" sldId="508"/>
            <ac:cxnSpMk id="61" creationId="{3E726B7C-0C28-414A-8478-A20CCD2BA9AF}"/>
          </ac:cxnSpMkLst>
        </pc:cxnChg>
        <pc:cxnChg chg="mod">
          <ac:chgData name="Галина Куракова" userId="228253a07f7af25a" providerId="LiveId" clId="{A8DA608F-4E74-498F-B441-7F2B93C44771}" dt="2024-07-14T09:23:01.860" v="246" actId="164"/>
          <ac:cxnSpMkLst>
            <pc:docMk/>
            <pc:sldMk cId="4025113529" sldId="508"/>
            <ac:cxnSpMk id="77" creationId="{00000000-0000-0000-0000-000000000000}"/>
          </ac:cxnSpMkLst>
        </pc:cxnChg>
        <pc:cxnChg chg="mod">
          <ac:chgData name="Галина Куракова" userId="228253a07f7af25a" providerId="LiveId" clId="{A8DA608F-4E74-498F-B441-7F2B93C44771}" dt="2024-07-14T09:23:01.860" v="246" actId="164"/>
          <ac:cxnSpMkLst>
            <pc:docMk/>
            <pc:sldMk cId="4025113529" sldId="508"/>
            <ac:cxnSpMk id="78" creationId="{00000000-0000-0000-0000-000000000000}"/>
          </ac:cxnSpMkLst>
        </pc:cxnChg>
        <pc:cxnChg chg="mod">
          <ac:chgData name="Галина Куракова" userId="228253a07f7af25a" providerId="LiveId" clId="{A8DA608F-4E74-498F-B441-7F2B93C44771}" dt="2024-07-14T09:23:01.860" v="246" actId="164"/>
          <ac:cxnSpMkLst>
            <pc:docMk/>
            <pc:sldMk cId="4025113529" sldId="508"/>
            <ac:cxnSpMk id="79" creationId="{00000000-0000-0000-0000-000000000000}"/>
          </ac:cxnSpMkLst>
        </pc:cxnChg>
        <pc:cxnChg chg="add mod">
          <ac:chgData name="Галина Куракова" userId="228253a07f7af25a" providerId="LiveId" clId="{A8DA608F-4E74-498F-B441-7F2B93C44771}" dt="2024-07-14T16:56:34.331" v="3494" actId="14100"/>
          <ac:cxnSpMkLst>
            <pc:docMk/>
            <pc:sldMk cId="4025113529" sldId="508"/>
            <ac:cxnSpMk id="89" creationId="{D944A7AB-60B4-489F-8294-2CBC7E3543FF}"/>
          </ac:cxnSpMkLst>
        </pc:cxnChg>
        <pc:cxnChg chg="mod">
          <ac:chgData name="Галина Куракова" userId="228253a07f7af25a" providerId="LiveId" clId="{A8DA608F-4E74-498F-B441-7F2B93C44771}" dt="2024-07-14T16:35:47.235" v="3363" actId="14100"/>
          <ac:cxnSpMkLst>
            <pc:docMk/>
            <pc:sldMk cId="4025113529" sldId="508"/>
            <ac:cxnSpMk id="95" creationId="{00000000-0000-0000-0000-000000000000}"/>
          </ac:cxnSpMkLst>
        </pc:cxnChg>
        <pc:cxnChg chg="mod">
          <ac:chgData name="Галина Куракова" userId="228253a07f7af25a" providerId="LiveId" clId="{A8DA608F-4E74-498F-B441-7F2B93C44771}" dt="2024-07-14T16:35:28.267" v="3361" actId="1076"/>
          <ac:cxnSpMkLst>
            <pc:docMk/>
            <pc:sldMk cId="4025113529" sldId="508"/>
            <ac:cxnSpMk id="97" creationId="{00000000-0000-0000-0000-000000000000}"/>
          </ac:cxnSpMkLst>
        </pc:cxnChg>
        <pc:cxnChg chg="mod">
          <ac:chgData name="Галина Куракова" userId="228253a07f7af25a" providerId="LiveId" clId="{A8DA608F-4E74-498F-B441-7F2B93C44771}" dt="2024-07-14T09:23:01.860" v="246" actId="164"/>
          <ac:cxnSpMkLst>
            <pc:docMk/>
            <pc:sldMk cId="4025113529" sldId="508"/>
            <ac:cxnSpMk id="107" creationId="{00000000-0000-0000-0000-000000000000}"/>
          </ac:cxnSpMkLst>
        </pc:cxnChg>
        <pc:cxnChg chg="mod">
          <ac:chgData name="Галина Куракова" userId="228253a07f7af25a" providerId="LiveId" clId="{A8DA608F-4E74-498F-B441-7F2B93C44771}" dt="2024-07-14T09:23:01.860" v="246" actId="164"/>
          <ac:cxnSpMkLst>
            <pc:docMk/>
            <pc:sldMk cId="4025113529" sldId="508"/>
            <ac:cxnSpMk id="118" creationId="{00000000-0000-0000-0000-000000000000}"/>
          </ac:cxnSpMkLst>
        </pc:cxnChg>
      </pc:sldChg>
      <pc:sldChg chg="addSp modSp mod">
        <pc:chgData name="Галина Куракова" userId="228253a07f7af25a" providerId="LiveId" clId="{A8DA608F-4E74-498F-B441-7F2B93C44771}" dt="2024-07-14T12:16:22.547" v="2307" actId="20577"/>
        <pc:sldMkLst>
          <pc:docMk/>
          <pc:sldMk cId="1796808320" sldId="509"/>
        </pc:sldMkLst>
        <pc:spChg chg="mod">
          <ac:chgData name="Галина Куракова" userId="228253a07f7af25a" providerId="LiveId" clId="{A8DA608F-4E74-498F-B441-7F2B93C44771}" dt="2024-07-14T12:16:22.547" v="2307" actId="20577"/>
          <ac:spMkLst>
            <pc:docMk/>
            <pc:sldMk cId="1796808320" sldId="509"/>
            <ac:spMk id="2" creationId="{00000000-0000-0000-0000-000000000000}"/>
          </ac:spMkLst>
        </pc:spChg>
        <pc:spChg chg="add mod">
          <ac:chgData name="Галина Куракова" userId="228253a07f7af25a" providerId="LiveId" clId="{A8DA608F-4E74-498F-B441-7F2B93C44771}" dt="2024-07-14T11:43:04.865" v="1815" actId="207"/>
          <ac:spMkLst>
            <pc:docMk/>
            <pc:sldMk cId="1796808320" sldId="509"/>
            <ac:spMk id="7" creationId="{69129CE6-F3A7-4D37-BF30-C0AD684D57CD}"/>
          </ac:spMkLst>
        </pc:spChg>
      </pc:sldChg>
      <pc:sldChg chg="modSp add del mod ord">
        <pc:chgData name="Галина Куракова" userId="228253a07f7af25a" providerId="LiveId" clId="{A8DA608F-4E74-498F-B441-7F2B93C44771}" dt="2024-07-14T12:40:37.423" v="2660" actId="2696"/>
        <pc:sldMkLst>
          <pc:docMk/>
          <pc:sldMk cId="3756300158" sldId="510"/>
        </pc:sldMkLst>
        <pc:spChg chg="mod">
          <ac:chgData name="Галина Куракова" userId="228253a07f7af25a" providerId="LiveId" clId="{A8DA608F-4E74-498F-B441-7F2B93C44771}" dt="2024-07-14T12:24:50.832" v="2446" actId="207"/>
          <ac:spMkLst>
            <pc:docMk/>
            <pc:sldMk cId="3756300158" sldId="510"/>
            <ac:spMk id="9" creationId="{DB848F39-3128-4EEA-A714-A2BDD91A3BE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rgbClr val="F942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F-48EC-8BCB-93890D8B92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rgbClr val="1489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171</c:v>
                </c:pt>
                <c:pt idx="1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F-48EC-8BCB-93890D8B92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Бакалавриат, специалитет</c:v>
                </c:pt>
              </c:strCache>
            </c:strRef>
          </c:tx>
          <c:spPr>
            <a:solidFill>
              <a:srgbClr val="0064B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C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1-4873-B84A-D098F7203B3D}"/>
              </c:ext>
            </c:extLst>
          </c:dPt>
          <c:dPt>
            <c:idx val="1"/>
            <c:invertIfNegative val="0"/>
            <c:bubble3D val="0"/>
            <c:spPr>
              <a:solidFill>
                <a:srgbClr val="008C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1-4873-B84A-D098F7203B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844</c:v>
                </c:pt>
                <c:pt idx="1">
                  <c:v>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7F-48EC-8BCB-93890D8B92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4300080"/>
        <c:axId val="334294592"/>
      </c:barChart>
      <c:catAx>
        <c:axId val="33430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334294592"/>
        <c:crosses val="autoZero"/>
        <c:auto val="1"/>
        <c:lblAlgn val="ctr"/>
        <c:lblOffset val="100"/>
        <c:noMultiLvlLbl val="0"/>
      </c:catAx>
      <c:valAx>
        <c:axId val="334294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30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itchFamily="2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F83-4989-A0CC-A2DF7B17A28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83-4989-A0CC-A2DF7B17A28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83-4989-A0CC-A2DF7B17A2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83-4989-A0CC-A2DF7B17A2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F83-4989-A0CC-A2DF7B17A2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83-4989-A0CC-A2DF7B17A28A}"/>
              </c:ext>
            </c:extLst>
          </c:dPt>
          <c:dPt>
            <c:idx val="7"/>
            <c:invertIfNegative val="0"/>
            <c:bubble3D val="0"/>
            <c:spPr>
              <a:solidFill>
                <a:srgbClr val="F942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3-4989-A0CC-A2DF7B17A28A}"/>
              </c:ext>
            </c:extLst>
          </c:dPt>
          <c:dPt>
            <c:idx val="8"/>
            <c:invertIfNegative val="0"/>
            <c:bubble3D val="0"/>
            <c:spPr>
              <a:solidFill>
                <a:srgbClr val="1489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83-4989-A0CC-A2DF7B17A28A}"/>
              </c:ext>
            </c:extLst>
          </c:dPt>
          <c:dPt>
            <c:idx val="9"/>
            <c:invertIfNegative val="0"/>
            <c:bubble3D val="0"/>
            <c:spPr>
              <a:solidFill>
                <a:srgbClr val="0064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83-4989-A0CC-A2DF7B17A2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География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Химия</c:v>
                </c:pt>
                <c:pt idx="4">
                  <c:v>Иностранный язык</c:v>
                </c:pt>
                <c:pt idx="5">
                  <c:v>Биология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Обществознание</c:v>
                </c:pt>
                <c:pt idx="9">
                  <c:v>Математика
профильная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</c:v>
                </c:pt>
                <c:pt idx="1">
                  <c:v>21</c:v>
                </c:pt>
                <c:pt idx="2">
                  <c:v>40</c:v>
                </c:pt>
                <c:pt idx="3">
                  <c:v>50</c:v>
                </c:pt>
                <c:pt idx="4">
                  <c:v>52</c:v>
                </c:pt>
                <c:pt idx="5">
                  <c:v>99</c:v>
                </c:pt>
                <c:pt idx="6">
                  <c:v>119</c:v>
                </c:pt>
                <c:pt idx="7">
                  <c:v>143</c:v>
                </c:pt>
                <c:pt idx="8">
                  <c:v>161</c:v>
                </c:pt>
                <c:pt idx="9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3-4989-A0CC-A2DF7B17A2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334298904"/>
        <c:axId val="334296552"/>
      </c:barChart>
      <c:catAx>
        <c:axId val="334298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334296552"/>
        <c:crosses val="autoZero"/>
        <c:auto val="1"/>
        <c:lblAlgn val="ctr"/>
        <c:lblOffset val="100"/>
        <c:noMultiLvlLbl val="0"/>
      </c:catAx>
      <c:valAx>
        <c:axId val="334296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29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itchFamily="2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r>
              <a:rPr lang="ru-RU" dirty="0" smtClean="0"/>
              <a:t>Все формы обучения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rgbClr val="F942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6-439D-9A69-D30E693BEB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rgbClr val="1489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6-439D-9A69-D30E693BEB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Бакалавриат, специалитет</c:v>
                </c:pt>
              </c:strCache>
            </c:strRef>
          </c:tx>
          <c:spPr>
            <a:solidFill>
              <a:srgbClr val="0064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6-439D-9A69-D30E693BEB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4297336"/>
        <c:axId val="334297728"/>
      </c:barChart>
      <c:catAx>
        <c:axId val="334297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334297728"/>
        <c:crosses val="autoZero"/>
        <c:auto val="1"/>
        <c:lblAlgn val="ctr"/>
        <c:lblOffset val="100"/>
        <c:noMultiLvlLbl val="0"/>
      </c:catAx>
      <c:valAx>
        <c:axId val="33429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29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itchFamily="2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Иностранные граждане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5-4EAB-8337-78FBBCC266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5-4EAB-8337-78FBBCC266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5-4EAB-8337-78FBBCC266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65-4EAB-8337-78FBBCC266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4298120"/>
        <c:axId val="264328672"/>
      </c:barChart>
      <c:catAx>
        <c:axId val="334298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264328672"/>
        <c:crosses val="autoZero"/>
        <c:auto val="1"/>
        <c:lblAlgn val="ctr"/>
        <c:lblOffset val="100"/>
        <c:noMultiLvlLbl val="0"/>
      </c:catAx>
      <c:valAx>
        <c:axId val="264328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29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itchFamily="2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rgbClr val="F942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2-4F06-811B-5EE8A9651F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rgbClr val="1489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215</c:v>
                </c:pt>
                <c:pt idx="1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2-4F06-811B-5EE8A9651F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Бакалавриат, специалитет</c:v>
                </c:pt>
              </c:strCache>
            </c:strRef>
          </c:tx>
          <c:spPr>
            <a:solidFill>
              <a:srgbClr val="0064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1316</c:v>
                </c:pt>
                <c:pt idx="1">
                  <c:v>1322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02-4F06-811B-5EE8A9651F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8096064"/>
        <c:axId val="338097632"/>
      </c:barChart>
      <c:catAx>
        <c:axId val="33809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338097632"/>
        <c:crosses val="autoZero"/>
        <c:auto val="1"/>
        <c:lblAlgn val="ctr"/>
        <c:lblOffset val="100"/>
        <c:noMultiLvlLbl val="0"/>
      </c:catAx>
      <c:valAx>
        <c:axId val="338097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809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itchFamily="2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r>
              <a:rPr lang="ru-RU"/>
              <a:t>Бюджет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4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Бакалавриат, специалитет</c:v>
                </c:pt>
                <c:pt idx="1">
                  <c:v>Магистратура</c:v>
                </c:pt>
                <c:pt idx="2">
                  <c:v>Аспирантура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921</c:v>
                </c:pt>
                <c:pt idx="1">
                  <c:v>207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F-49D7-AAFC-A5AB123FF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489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Бакалавриат, специалитет</c:v>
                </c:pt>
                <c:pt idx="1">
                  <c:v>Магистратура</c:v>
                </c:pt>
                <c:pt idx="2">
                  <c:v>Аспирантура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844</c:v>
                </c:pt>
                <c:pt idx="1">
                  <c:v>172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F-49D7-AAFC-A5AB123FF4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099200"/>
        <c:axId val="338093320"/>
      </c:barChart>
      <c:catAx>
        <c:axId val="3380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338093320"/>
        <c:crosses val="autoZero"/>
        <c:auto val="1"/>
        <c:lblAlgn val="ctr"/>
        <c:lblOffset val="100"/>
        <c:noMultiLvlLbl val="0"/>
      </c:catAx>
      <c:valAx>
        <c:axId val="338093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09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itchFamily="2" charset="-52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r>
              <a:rPr lang="ru-RU" dirty="0" err="1" smtClean="0"/>
              <a:t>Внебюджет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4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Бакалавриат, специалитет</c:v>
                </c:pt>
                <c:pt idx="1">
                  <c:v>Магистратура</c:v>
                </c:pt>
                <c:pt idx="2">
                  <c:v>Аспирантура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401</c:v>
                </c:pt>
                <c:pt idx="1">
                  <c:v>41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6-4E2F-B108-303E759992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489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Бакалавриат, специалитет</c:v>
                </c:pt>
                <c:pt idx="1">
                  <c:v>Магистратура</c:v>
                </c:pt>
                <c:pt idx="2">
                  <c:v>Аспирантура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472</c:v>
                </c:pt>
                <c:pt idx="1">
                  <c:v>43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6-4E2F-B108-303E759992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092536"/>
        <c:axId val="338098024"/>
      </c:barChart>
      <c:catAx>
        <c:axId val="33809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338098024"/>
        <c:crosses val="autoZero"/>
        <c:auto val="1"/>
        <c:lblAlgn val="ctr"/>
        <c:lblOffset val="100"/>
        <c:noMultiLvlLbl val="0"/>
      </c:catAx>
      <c:valAx>
        <c:axId val="338098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09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itchFamily="2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6DDD06-15A8-4CBC-8437-7790ED3239B0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588EC50-7A4E-4A90-B77A-12D168F0C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0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663E4-3F27-47A5-8E27-A07A926210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0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C50-7A4E-4A90-B77A-12D168F0CE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7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C50-7A4E-4A90-B77A-12D168F0CE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4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C50-7A4E-4A90-B77A-12D168F0CE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8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C50-7A4E-4A90-B77A-12D168F0CE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2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C50-7A4E-4A90-B77A-12D168F0CE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2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C50-7A4E-4A90-B77A-12D168F0CE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7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C50-7A4E-4A90-B77A-12D168F0CE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0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197C-6F68-480F-AFB4-D225E77BD93D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6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4FAD-CA4D-490D-B98D-445885DF6191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3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A5BC-6F53-4E7C-8BBC-F8B673D7FA69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0148-46D8-4C77-A911-7E28EC94B1B4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37CC-502A-4196-9B86-C9705F27AB0A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9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DF1-6B66-4B30-AB4C-F871368EC5BE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9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469F-DF05-4E21-B018-4F879AB2EC34}" type="datetime1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3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8B73-2D35-4980-87D5-2E0934092F97}" type="datetime1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7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26E8-6D3A-48EC-9CB2-9C016C6DE424}" type="datetime1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1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CD54-EA48-4FA6-A0F4-4B9CA886032F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3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E331-DD08-4B81-8B83-986FC23C1B17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3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788C-1031-4DB7-BA96-BEB45D4F73EF}" type="datetime1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AC578-A75C-41F3-9829-00AE8EC2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684761" y="510600"/>
            <a:ext cx="3366916" cy="7276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762" y="2598003"/>
            <a:ext cx="8781967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lang="ru-RU" sz="3600" dirty="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  <a:t>Итоги приёма на обучение </a:t>
            </a:r>
            <a:br>
              <a:rPr lang="ru-RU" sz="3600" dirty="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  <a:t>по программам высшего образования в </a:t>
            </a:r>
            <a:r>
              <a:rPr lang="ru-RU" sz="360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  <a:t>2025 году</a:t>
            </a:r>
            <a:endParaRPr lang="ru-RU" sz="3600" dirty="0">
              <a:solidFill>
                <a:schemeClr val="bg1"/>
              </a:solidFill>
              <a:latin typeface="Montserrat ExtraBold" pitchFamily="2" charset="-52"/>
              <a:ea typeface="Verdana" panose="020B0604030504040204" pitchFamily="34" charset="0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684762" y="4759825"/>
            <a:ext cx="45264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Виктория </a:t>
            </a:r>
            <a:r>
              <a:rPr lang="ru-RU" sz="1600" b="1" dirty="0" err="1" smtClean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Пиксендеева</a:t>
            </a:r>
            <a:endParaRPr lang="ru-RU" sz="1600" b="1" dirty="0" smtClean="0">
              <a:solidFill>
                <a:schemeClr val="bg1"/>
              </a:solidFill>
              <a:latin typeface="Montserrat" panose="00000500000000000000" pitchFamily="2" charset="-52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ответственный секретарь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</a:rPr>
              <a:t>Приёмной комиссии МАУ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684761" y="6220943"/>
            <a:ext cx="5472111" cy="180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 Medium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300" dirty="0" smtClean="0"/>
              <a:t>28 октября 2025 </a:t>
            </a:r>
            <a:r>
              <a:rPr lang="ru-RU" sz="1300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9955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2" y="166714"/>
            <a:ext cx="2766175" cy="8743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10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ИТОГИ </a:t>
            </a:r>
            <a:r>
              <a:rPr lang="ru-RU" sz="3000" dirty="0">
                <a:solidFill>
                  <a:srgbClr val="0064BE"/>
                </a:solidFill>
                <a:latin typeface="Montserrat ExtraBold" pitchFamily="2" charset="-52"/>
              </a:rPr>
              <a:t>ЗАЧИСЛЕНИЯ</a:t>
            </a:r>
          </a:p>
        </p:txBody>
      </p:sp>
      <p:pic>
        <p:nvPicPr>
          <p:cNvPr id="268" name="Рисунок 2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3175795" y="1928190"/>
            <a:ext cx="489600" cy="489600"/>
          </a:xfrm>
          <a:prstGeom prst="rect">
            <a:avLst/>
          </a:prstGeom>
        </p:spPr>
      </p:pic>
      <p:pic>
        <p:nvPicPr>
          <p:cNvPr id="269" name="Рисунок 26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3175795" y="2411485"/>
            <a:ext cx="489600" cy="489600"/>
          </a:xfrm>
          <a:prstGeom prst="rect">
            <a:avLst/>
          </a:prstGeom>
        </p:spPr>
      </p:pic>
      <p:sp>
        <p:nvSpPr>
          <p:cNvPr id="270" name="TextBox 269"/>
          <p:cNvSpPr txBox="1"/>
          <p:nvPr/>
        </p:nvSpPr>
        <p:spPr>
          <a:xfrm>
            <a:off x="3773787" y="1956125"/>
            <a:ext cx="11964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59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3773787" y="2399642"/>
            <a:ext cx="11954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5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30275" y="1919928"/>
            <a:ext cx="25371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latin typeface="Montserrat" panose="00000500000000000000" pitchFamily="2" charset="-52"/>
              </a:rPr>
              <a:t>МУРМАНСК</a:t>
            </a:r>
            <a:endParaRPr lang="ru-RU" sz="3000" spc="0" dirty="0">
              <a:latin typeface="Montserrat" panose="00000500000000000000" pitchFamily="2" charset="-52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30275" y="2389397"/>
            <a:ext cx="25371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>
                <a:solidFill>
                  <a:srgbClr val="F9423A"/>
                </a:solidFill>
                <a:latin typeface="Montserrat" panose="00000500000000000000" pitchFamily="2" charset="-52"/>
              </a:rPr>
              <a:t>АПАТИТЫ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530275" y="1466623"/>
            <a:ext cx="340324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ОСОБАЯ КВОТА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9570307" y="4199842"/>
            <a:ext cx="14902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18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9570306" y="4685094"/>
            <a:ext cx="14902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52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966276" y="4178306"/>
            <a:ext cx="268496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>
                <a:latin typeface="Montserrat" panose="00000500000000000000" pitchFamily="2" charset="-52"/>
              </a:rPr>
              <a:t>УЧАСТНИКИ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5966276" y="4629870"/>
            <a:ext cx="29433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>
                <a:solidFill>
                  <a:srgbClr val="F9423A"/>
                </a:solidFill>
                <a:latin typeface="Montserrat" panose="00000500000000000000" pitchFamily="2" charset="-52"/>
              </a:rPr>
              <a:t>ДЕТИ</a:t>
            </a:r>
          </a:p>
          <a:p>
            <a:r>
              <a:rPr lang="ru-RU" sz="3000" spc="0" dirty="0">
                <a:solidFill>
                  <a:srgbClr val="F9423A"/>
                </a:solidFill>
                <a:latin typeface="Montserrat" panose="00000500000000000000" pitchFamily="2" charset="-52"/>
              </a:rPr>
              <a:t>УЧАСТНИКОВ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5947584" y="3704520"/>
            <a:ext cx="48932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СВО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7584" y="1466525"/>
            <a:ext cx="44540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ОТДЕЛЬНАЯ КВОТА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275" y="3712422"/>
            <a:ext cx="436499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ЦЕЛЕВАЯ КВОТА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8909640" y="4162953"/>
            <a:ext cx="489600" cy="4896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8910653" y="4692073"/>
            <a:ext cx="489600" cy="4896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8608192" y="1938930"/>
            <a:ext cx="489600" cy="4896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8608192" y="2422225"/>
            <a:ext cx="489600" cy="489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206184" y="1966865"/>
            <a:ext cx="11964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77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06184" y="2410382"/>
            <a:ext cx="11954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3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62672" y="1930668"/>
            <a:ext cx="25371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>
                <a:latin typeface="Montserrat" panose="00000500000000000000" pitchFamily="2" charset="-52"/>
              </a:rPr>
              <a:t>МУРМАНСК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62672" y="2400137"/>
            <a:ext cx="25371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>
                <a:solidFill>
                  <a:srgbClr val="F9423A"/>
                </a:solidFill>
                <a:latin typeface="Montserrat" panose="00000500000000000000" pitchFamily="2" charset="-52"/>
              </a:rPr>
              <a:t>АПАТИТЫ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3175795" y="4190055"/>
            <a:ext cx="489600" cy="4896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3175795" y="4673350"/>
            <a:ext cx="489600" cy="4896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773787" y="4217990"/>
            <a:ext cx="11365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23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73787" y="4661507"/>
            <a:ext cx="112148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4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0275" y="4181793"/>
            <a:ext cx="25371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>
                <a:latin typeface="Montserrat" panose="00000500000000000000" pitchFamily="2" charset="-52"/>
              </a:rPr>
              <a:t>МУРМАНСК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0275" y="4651262"/>
            <a:ext cx="25371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>
                <a:solidFill>
                  <a:srgbClr val="F9423A"/>
                </a:solidFill>
                <a:latin typeface="Montserrat" panose="00000500000000000000" pitchFamily="2" charset="-52"/>
              </a:rPr>
              <a:t>АПАТИТЫ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969234" y="1466525"/>
            <a:ext cx="0" cy="4086675"/>
          </a:xfrm>
          <a:prstGeom prst="line">
            <a:avLst/>
          </a:prstGeom>
          <a:ln w="38100">
            <a:solidFill>
              <a:srgbClr val="006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1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79350"/>
            <a:ext cx="10515600" cy="5509213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2026709" y="2253192"/>
            <a:ext cx="42354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ru-RU" sz="1200"/>
          </a:p>
        </p:txBody>
      </p:sp>
      <p:sp>
        <p:nvSpPr>
          <p:cNvPr id="15" name="Овал 14"/>
          <p:cNvSpPr/>
          <p:nvPr/>
        </p:nvSpPr>
        <p:spPr>
          <a:xfrm>
            <a:off x="3860800" y="108255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TextBox 12"/>
          <p:cNvSpPr txBox="1"/>
          <p:nvPr/>
        </p:nvSpPr>
        <p:spPr>
          <a:xfrm>
            <a:off x="4057348" y="1119730"/>
            <a:ext cx="10668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1300" dirty="0">
                <a:solidFill>
                  <a:srgbClr val="FFFFFF"/>
                </a:solidFill>
                <a:latin typeface="Montserrat" panose="00000500000000000000" pitchFamily="2" charset="-52"/>
              </a:rPr>
              <a:t>Мурманск</a:t>
            </a:r>
            <a:endParaRPr lang="en-US" sz="13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4013200" y="1999292"/>
            <a:ext cx="231502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ru-RU" sz="1300" dirty="0">
                <a:solidFill>
                  <a:srgbClr val="FFFFFF"/>
                </a:solidFill>
                <a:latin typeface="Montserrat" panose="00000500000000000000" pitchFamily="2" charset="-52"/>
              </a:rPr>
              <a:t>Архангельск</a:t>
            </a:r>
            <a:endParaRPr lang="en-US" sz="13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2032000" y="1453952"/>
            <a:ext cx="231502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ru-RU" sz="1300" dirty="0">
                <a:solidFill>
                  <a:srgbClr val="FFFFFF"/>
                </a:solidFill>
                <a:latin typeface="Montserrat" panose="00000500000000000000" pitchFamily="2" charset="-52"/>
              </a:rPr>
              <a:t>Петрозаводск</a:t>
            </a:r>
            <a:endParaRPr lang="en-US" sz="13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06743" y="172473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2" name="Овал 21"/>
          <p:cNvSpPr/>
          <p:nvPr/>
        </p:nvSpPr>
        <p:spPr>
          <a:xfrm>
            <a:off x="3887651" y="183462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8" name="TextBox 12"/>
          <p:cNvSpPr txBox="1"/>
          <p:nvPr/>
        </p:nvSpPr>
        <p:spPr>
          <a:xfrm>
            <a:off x="4194124" y="946805"/>
            <a:ext cx="84473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1300" dirty="0">
                <a:solidFill>
                  <a:srgbClr val="FFFFFF"/>
                </a:solidFill>
                <a:latin typeface="Montserrat" panose="00000500000000000000" pitchFamily="2" charset="-52"/>
              </a:rPr>
              <a:t>267 422</a:t>
            </a:r>
            <a:endParaRPr lang="en-US" sz="13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4040051" y="1820377"/>
            <a:ext cx="84473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ru-RU" sz="1300" dirty="0">
                <a:solidFill>
                  <a:srgbClr val="FFFFFF"/>
                </a:solidFill>
                <a:latin typeface="Montserrat" panose="00000500000000000000" pitchFamily="2" charset="-52"/>
              </a:rPr>
              <a:t>303 357</a:t>
            </a:r>
            <a:endParaRPr lang="en-US" sz="13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316414" y="1271469"/>
            <a:ext cx="84473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1300" dirty="0">
                <a:solidFill>
                  <a:srgbClr val="FFFFFF"/>
                </a:solidFill>
                <a:latin typeface="Montserrat" panose="00000500000000000000" pitchFamily="2" charset="-52"/>
              </a:rPr>
              <a:t>280 170</a:t>
            </a:r>
            <a:endParaRPr lang="en-US" sz="13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8181867" y="1961377"/>
            <a:ext cx="4232549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Мурманская обл.</a:t>
            </a: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Санкт-Петербург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Карелия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Москва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Ленинградская обл.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Новгородская </a:t>
            </a: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обл.</a:t>
            </a: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Саратовская обл.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Краснодарский край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ДНР и ЛНР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остальные регионы </a:t>
            </a: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РФ </a:t>
            </a:r>
          </a:p>
          <a:p>
            <a:pPr>
              <a:lnSpc>
                <a:spcPts val="2667"/>
              </a:lnSpc>
            </a:pPr>
            <a:r>
              <a:rPr lang="ru-RU" sz="1300" dirty="0" smtClean="0">
                <a:solidFill>
                  <a:srgbClr val="FFFF00"/>
                </a:solidFill>
                <a:latin typeface="Montserrat Medium" pitchFamily="2" charset="-52"/>
              </a:rPr>
              <a:t>Иностранные граждане</a:t>
            </a:r>
            <a:endParaRPr lang="ru-RU" sz="1300" dirty="0">
              <a:solidFill>
                <a:srgbClr val="FFFF00"/>
              </a:solidFill>
              <a:latin typeface="Montserrat Medium" pitchFamily="2" charset="-52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7304697" y="1335235"/>
            <a:ext cx="3812589" cy="25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1300" dirty="0">
                <a:solidFill>
                  <a:schemeClr val="bg1"/>
                </a:solidFill>
                <a:latin typeface="Montserrat Medium" panose="00000600000000000000" pitchFamily="2" charset="-52"/>
              </a:rPr>
              <a:t>Иногородние студенты</a:t>
            </a:r>
            <a:endParaRPr lang="en-US" sz="13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10956170" y="1961377"/>
            <a:ext cx="533401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12</a:t>
            </a:r>
            <a:r>
              <a:rPr lang="en-US" sz="1300" dirty="0" smtClean="0">
                <a:solidFill>
                  <a:schemeClr val="bg1"/>
                </a:solidFill>
                <a:latin typeface="Montserrat Medium" pitchFamily="2" charset="-52"/>
              </a:rPr>
              <a:t>99</a:t>
            </a: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 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 algn="ctr">
              <a:lnSpc>
                <a:spcPts val="2667"/>
              </a:lnSpc>
            </a:pPr>
            <a:r>
              <a:rPr lang="en-US" sz="1300" dirty="0" smtClean="0">
                <a:solidFill>
                  <a:schemeClr val="bg1"/>
                </a:solidFill>
                <a:latin typeface="Montserrat Medium" pitchFamily="2" charset="-52"/>
              </a:rPr>
              <a:t>4</a:t>
            </a: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3 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 algn="ctr">
              <a:lnSpc>
                <a:spcPts val="2667"/>
              </a:lnSpc>
            </a:pPr>
            <a:r>
              <a:rPr lang="en-US" sz="1300" dirty="0" smtClean="0">
                <a:solidFill>
                  <a:schemeClr val="bg1"/>
                </a:solidFill>
                <a:latin typeface="Montserrat Medium" pitchFamily="2" charset="-52"/>
              </a:rPr>
              <a:t>19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 algn="ctr">
              <a:lnSpc>
                <a:spcPts val="2667"/>
              </a:lnSpc>
            </a:pP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6</a:t>
            </a:r>
          </a:p>
          <a:p>
            <a:pPr algn="ctr">
              <a:lnSpc>
                <a:spcPts val="2667"/>
              </a:lnSpc>
            </a:pP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6</a:t>
            </a: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 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 algn="ctr">
              <a:lnSpc>
                <a:spcPts val="2667"/>
              </a:lnSpc>
            </a:pP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6 </a:t>
            </a:r>
          </a:p>
          <a:p>
            <a:pPr algn="ctr">
              <a:lnSpc>
                <a:spcPts val="2667"/>
              </a:lnSpc>
            </a:pP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6 </a:t>
            </a:r>
          </a:p>
          <a:p>
            <a:pPr algn="ctr">
              <a:lnSpc>
                <a:spcPts val="2667"/>
              </a:lnSpc>
            </a:pPr>
            <a:r>
              <a:rPr lang="ru-RU" sz="1300" dirty="0">
                <a:solidFill>
                  <a:schemeClr val="bg1"/>
                </a:solidFill>
                <a:latin typeface="Montserrat Medium" pitchFamily="2" charset="-52"/>
              </a:rPr>
              <a:t>6 </a:t>
            </a:r>
          </a:p>
          <a:p>
            <a:pPr algn="ctr"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3 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 algn="ctr">
              <a:lnSpc>
                <a:spcPts val="2667"/>
              </a:lnSpc>
            </a:pPr>
            <a:r>
              <a:rPr lang="ru-RU" sz="1300" dirty="0" smtClean="0">
                <a:solidFill>
                  <a:schemeClr val="bg1"/>
                </a:solidFill>
                <a:latin typeface="Montserrat Medium" pitchFamily="2" charset="-52"/>
              </a:rPr>
              <a:t>0-4 </a:t>
            </a:r>
            <a:endParaRPr lang="ru-RU" sz="1300" dirty="0">
              <a:solidFill>
                <a:schemeClr val="bg1"/>
              </a:solidFill>
              <a:latin typeface="Montserrat Medium" pitchFamily="2" charset="-52"/>
            </a:endParaRPr>
          </a:p>
          <a:p>
            <a:pPr algn="ctr">
              <a:lnSpc>
                <a:spcPts val="2667"/>
              </a:lnSpc>
            </a:pPr>
            <a:r>
              <a:rPr lang="ru-RU" sz="1300" dirty="0" smtClean="0">
                <a:solidFill>
                  <a:srgbClr val="FFFF00"/>
                </a:solidFill>
                <a:latin typeface="Montserrat Medium" pitchFamily="2" charset="-52"/>
              </a:rPr>
              <a:t>56</a:t>
            </a:r>
            <a:endParaRPr lang="ru-RU" sz="1300" dirty="0">
              <a:solidFill>
                <a:srgbClr val="FFFF00"/>
              </a:solidFill>
              <a:latin typeface="Montserrat Medium" pitchFamily="2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311549" y="2503280"/>
            <a:ext cx="5304577" cy="3669161"/>
            <a:chOff x="3427413" y="4670426"/>
            <a:chExt cx="5602288" cy="3875087"/>
          </a:xfrm>
          <a:solidFill>
            <a:schemeClr val="bg1">
              <a:alpha val="23000"/>
            </a:schemeClr>
          </a:solidFill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4346576" y="4694238"/>
              <a:ext cx="1176338" cy="3692525"/>
            </a:xfrm>
            <a:custGeom>
              <a:avLst/>
              <a:gdLst>
                <a:gd name="T0" fmla="*/ 591 w 741"/>
                <a:gd name="T1" fmla="*/ 847 h 2326"/>
                <a:gd name="T2" fmla="*/ 583 w 741"/>
                <a:gd name="T3" fmla="*/ 1024 h 2326"/>
                <a:gd name="T4" fmla="*/ 626 w 741"/>
                <a:gd name="T5" fmla="*/ 867 h 2326"/>
                <a:gd name="T6" fmla="*/ 607 w 741"/>
                <a:gd name="T7" fmla="*/ 772 h 2326"/>
                <a:gd name="T8" fmla="*/ 184 w 741"/>
                <a:gd name="T9" fmla="*/ 888 h 2326"/>
                <a:gd name="T10" fmla="*/ 204 w 741"/>
                <a:gd name="T11" fmla="*/ 830 h 2326"/>
                <a:gd name="T12" fmla="*/ 362 w 741"/>
                <a:gd name="T13" fmla="*/ 0 h 2326"/>
                <a:gd name="T14" fmla="*/ 486 w 741"/>
                <a:gd name="T15" fmla="*/ 20 h 2326"/>
                <a:gd name="T16" fmla="*/ 555 w 741"/>
                <a:gd name="T17" fmla="*/ 97 h 2326"/>
                <a:gd name="T18" fmla="*/ 557 w 741"/>
                <a:gd name="T19" fmla="*/ 122 h 2326"/>
                <a:gd name="T20" fmla="*/ 505 w 741"/>
                <a:gd name="T21" fmla="*/ 274 h 2326"/>
                <a:gd name="T22" fmla="*/ 516 w 741"/>
                <a:gd name="T23" fmla="*/ 381 h 2326"/>
                <a:gd name="T24" fmla="*/ 707 w 741"/>
                <a:gd name="T25" fmla="*/ 493 h 2326"/>
                <a:gd name="T26" fmla="*/ 722 w 741"/>
                <a:gd name="T27" fmla="*/ 625 h 2326"/>
                <a:gd name="T28" fmla="*/ 728 w 741"/>
                <a:gd name="T29" fmla="*/ 677 h 2326"/>
                <a:gd name="T30" fmla="*/ 728 w 741"/>
                <a:gd name="T31" fmla="*/ 698 h 2326"/>
                <a:gd name="T32" fmla="*/ 739 w 741"/>
                <a:gd name="T33" fmla="*/ 866 h 2326"/>
                <a:gd name="T34" fmla="*/ 734 w 741"/>
                <a:gd name="T35" fmla="*/ 887 h 2326"/>
                <a:gd name="T36" fmla="*/ 727 w 741"/>
                <a:gd name="T37" fmla="*/ 930 h 2326"/>
                <a:gd name="T38" fmla="*/ 664 w 741"/>
                <a:gd name="T39" fmla="*/ 1094 h 2326"/>
                <a:gd name="T40" fmla="*/ 576 w 741"/>
                <a:gd name="T41" fmla="*/ 1213 h 2326"/>
                <a:gd name="T42" fmla="*/ 567 w 741"/>
                <a:gd name="T43" fmla="*/ 1537 h 2326"/>
                <a:gd name="T44" fmla="*/ 590 w 741"/>
                <a:gd name="T45" fmla="*/ 1726 h 2326"/>
                <a:gd name="T46" fmla="*/ 568 w 741"/>
                <a:gd name="T47" fmla="*/ 1956 h 2326"/>
                <a:gd name="T48" fmla="*/ 547 w 741"/>
                <a:gd name="T49" fmla="*/ 2036 h 2326"/>
                <a:gd name="T50" fmla="*/ 532 w 741"/>
                <a:gd name="T51" fmla="*/ 2118 h 2326"/>
                <a:gd name="T52" fmla="*/ 529 w 741"/>
                <a:gd name="T53" fmla="*/ 2228 h 2326"/>
                <a:gd name="T54" fmla="*/ 511 w 741"/>
                <a:gd name="T55" fmla="*/ 2280 h 2326"/>
                <a:gd name="T56" fmla="*/ 358 w 741"/>
                <a:gd name="T57" fmla="*/ 2324 h 2326"/>
                <a:gd name="T58" fmla="*/ 338 w 741"/>
                <a:gd name="T59" fmla="*/ 2298 h 2326"/>
                <a:gd name="T60" fmla="*/ 412 w 741"/>
                <a:gd name="T61" fmla="*/ 2084 h 2326"/>
                <a:gd name="T62" fmla="*/ 415 w 741"/>
                <a:gd name="T63" fmla="*/ 2051 h 2326"/>
                <a:gd name="T64" fmla="*/ 424 w 741"/>
                <a:gd name="T65" fmla="*/ 1761 h 2326"/>
                <a:gd name="T66" fmla="*/ 376 w 741"/>
                <a:gd name="T67" fmla="*/ 1434 h 2326"/>
                <a:gd name="T68" fmla="*/ 332 w 741"/>
                <a:gd name="T69" fmla="*/ 1759 h 2326"/>
                <a:gd name="T70" fmla="*/ 304 w 741"/>
                <a:gd name="T71" fmla="*/ 2073 h 2326"/>
                <a:gd name="T72" fmla="*/ 232 w 741"/>
                <a:gd name="T73" fmla="*/ 2211 h 2326"/>
                <a:gd name="T74" fmla="*/ 4 w 741"/>
                <a:gd name="T75" fmla="*/ 2235 h 2326"/>
                <a:gd name="T76" fmla="*/ 72 w 741"/>
                <a:gd name="T77" fmla="*/ 2157 h 2326"/>
                <a:gd name="T78" fmla="*/ 164 w 741"/>
                <a:gd name="T79" fmla="*/ 2066 h 2326"/>
                <a:gd name="T80" fmla="*/ 179 w 741"/>
                <a:gd name="T81" fmla="*/ 1726 h 2326"/>
                <a:gd name="T82" fmla="*/ 151 w 741"/>
                <a:gd name="T83" fmla="*/ 1500 h 2326"/>
                <a:gd name="T84" fmla="*/ 164 w 741"/>
                <a:gd name="T85" fmla="*/ 1172 h 2326"/>
                <a:gd name="T86" fmla="*/ 159 w 741"/>
                <a:gd name="T87" fmla="*/ 1144 h 2326"/>
                <a:gd name="T88" fmla="*/ 79 w 741"/>
                <a:gd name="T89" fmla="*/ 920 h 2326"/>
                <a:gd name="T90" fmla="*/ 91 w 741"/>
                <a:gd name="T91" fmla="*/ 893 h 2326"/>
                <a:gd name="T92" fmla="*/ 105 w 741"/>
                <a:gd name="T93" fmla="*/ 641 h 2326"/>
                <a:gd name="T94" fmla="*/ 127 w 741"/>
                <a:gd name="T95" fmla="*/ 505 h 2326"/>
                <a:gd name="T96" fmla="*/ 128 w 741"/>
                <a:gd name="T97" fmla="*/ 482 h 2326"/>
                <a:gd name="T98" fmla="*/ 277 w 741"/>
                <a:gd name="T99" fmla="*/ 402 h 2326"/>
                <a:gd name="T100" fmla="*/ 329 w 741"/>
                <a:gd name="T101" fmla="*/ 364 h 2326"/>
                <a:gd name="T102" fmla="*/ 301 w 741"/>
                <a:gd name="T103" fmla="*/ 346 h 2326"/>
                <a:gd name="T104" fmla="*/ 288 w 741"/>
                <a:gd name="T105" fmla="*/ 327 h 2326"/>
                <a:gd name="T106" fmla="*/ 284 w 741"/>
                <a:gd name="T107" fmla="*/ 284 h 2326"/>
                <a:gd name="T108" fmla="*/ 281 w 741"/>
                <a:gd name="T109" fmla="*/ 266 h 2326"/>
                <a:gd name="T110" fmla="*/ 271 w 741"/>
                <a:gd name="T111" fmla="*/ 240 h 2326"/>
                <a:gd name="T112" fmla="*/ 289 w 741"/>
                <a:gd name="T113" fmla="*/ 204 h 2326"/>
                <a:gd name="T114" fmla="*/ 284 w 741"/>
                <a:gd name="T115" fmla="*/ 164 h 2326"/>
                <a:gd name="T116" fmla="*/ 301 w 741"/>
                <a:gd name="T117" fmla="*/ 92 h 2326"/>
                <a:gd name="T118" fmla="*/ 293 w 741"/>
                <a:gd name="T119" fmla="*/ 67 h 2326"/>
                <a:gd name="T120" fmla="*/ 294 w 741"/>
                <a:gd name="T121" fmla="*/ 50 h 2326"/>
                <a:gd name="T122" fmla="*/ 299 w 741"/>
                <a:gd name="T123" fmla="*/ 16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1" h="2326">
                  <a:moveTo>
                    <a:pt x="604" y="761"/>
                  </a:moveTo>
                  <a:lnTo>
                    <a:pt x="600" y="772"/>
                  </a:lnTo>
                  <a:lnTo>
                    <a:pt x="595" y="783"/>
                  </a:lnTo>
                  <a:lnTo>
                    <a:pt x="593" y="798"/>
                  </a:lnTo>
                  <a:lnTo>
                    <a:pt x="595" y="814"/>
                  </a:lnTo>
                  <a:lnTo>
                    <a:pt x="595" y="830"/>
                  </a:lnTo>
                  <a:lnTo>
                    <a:pt x="591" y="847"/>
                  </a:lnTo>
                  <a:lnTo>
                    <a:pt x="586" y="865"/>
                  </a:lnTo>
                  <a:lnTo>
                    <a:pt x="580" y="890"/>
                  </a:lnTo>
                  <a:lnTo>
                    <a:pt x="579" y="916"/>
                  </a:lnTo>
                  <a:lnTo>
                    <a:pt x="578" y="941"/>
                  </a:lnTo>
                  <a:lnTo>
                    <a:pt x="579" y="985"/>
                  </a:lnTo>
                  <a:lnTo>
                    <a:pt x="581" y="1027"/>
                  </a:lnTo>
                  <a:lnTo>
                    <a:pt x="583" y="1024"/>
                  </a:lnTo>
                  <a:lnTo>
                    <a:pt x="631" y="896"/>
                  </a:lnTo>
                  <a:lnTo>
                    <a:pt x="620" y="894"/>
                  </a:lnTo>
                  <a:lnTo>
                    <a:pt x="626" y="888"/>
                  </a:lnTo>
                  <a:lnTo>
                    <a:pt x="631" y="882"/>
                  </a:lnTo>
                  <a:lnTo>
                    <a:pt x="631" y="873"/>
                  </a:lnTo>
                  <a:lnTo>
                    <a:pt x="629" y="871"/>
                  </a:lnTo>
                  <a:lnTo>
                    <a:pt x="626" y="867"/>
                  </a:lnTo>
                  <a:lnTo>
                    <a:pt x="625" y="864"/>
                  </a:lnTo>
                  <a:lnTo>
                    <a:pt x="624" y="860"/>
                  </a:lnTo>
                  <a:lnTo>
                    <a:pt x="624" y="856"/>
                  </a:lnTo>
                  <a:lnTo>
                    <a:pt x="615" y="818"/>
                  </a:lnTo>
                  <a:lnTo>
                    <a:pt x="602" y="780"/>
                  </a:lnTo>
                  <a:lnTo>
                    <a:pt x="607" y="784"/>
                  </a:lnTo>
                  <a:lnTo>
                    <a:pt x="607" y="772"/>
                  </a:lnTo>
                  <a:lnTo>
                    <a:pt x="604" y="761"/>
                  </a:lnTo>
                  <a:close/>
                  <a:moveTo>
                    <a:pt x="199" y="716"/>
                  </a:moveTo>
                  <a:lnTo>
                    <a:pt x="193" y="758"/>
                  </a:lnTo>
                  <a:lnTo>
                    <a:pt x="186" y="802"/>
                  </a:lnTo>
                  <a:lnTo>
                    <a:pt x="181" y="844"/>
                  </a:lnTo>
                  <a:lnTo>
                    <a:pt x="179" y="886"/>
                  </a:lnTo>
                  <a:lnTo>
                    <a:pt x="184" y="888"/>
                  </a:lnTo>
                  <a:lnTo>
                    <a:pt x="190" y="890"/>
                  </a:lnTo>
                  <a:lnTo>
                    <a:pt x="185" y="905"/>
                  </a:lnTo>
                  <a:lnTo>
                    <a:pt x="185" y="921"/>
                  </a:lnTo>
                  <a:lnTo>
                    <a:pt x="187" y="937"/>
                  </a:lnTo>
                  <a:lnTo>
                    <a:pt x="192" y="957"/>
                  </a:lnTo>
                  <a:lnTo>
                    <a:pt x="203" y="852"/>
                  </a:lnTo>
                  <a:lnTo>
                    <a:pt x="204" y="830"/>
                  </a:lnTo>
                  <a:lnTo>
                    <a:pt x="203" y="809"/>
                  </a:lnTo>
                  <a:lnTo>
                    <a:pt x="201" y="792"/>
                  </a:lnTo>
                  <a:lnTo>
                    <a:pt x="198" y="775"/>
                  </a:lnTo>
                  <a:lnTo>
                    <a:pt x="198" y="751"/>
                  </a:lnTo>
                  <a:lnTo>
                    <a:pt x="199" y="727"/>
                  </a:lnTo>
                  <a:lnTo>
                    <a:pt x="199" y="716"/>
                  </a:lnTo>
                  <a:close/>
                  <a:moveTo>
                    <a:pt x="362" y="0"/>
                  </a:moveTo>
                  <a:lnTo>
                    <a:pt x="397" y="2"/>
                  </a:lnTo>
                  <a:lnTo>
                    <a:pt x="431" y="6"/>
                  </a:lnTo>
                  <a:lnTo>
                    <a:pt x="465" y="15"/>
                  </a:lnTo>
                  <a:lnTo>
                    <a:pt x="470" y="17"/>
                  </a:lnTo>
                  <a:lnTo>
                    <a:pt x="476" y="18"/>
                  </a:lnTo>
                  <a:lnTo>
                    <a:pt x="481" y="18"/>
                  </a:lnTo>
                  <a:lnTo>
                    <a:pt x="486" y="20"/>
                  </a:lnTo>
                  <a:lnTo>
                    <a:pt x="499" y="23"/>
                  </a:lnTo>
                  <a:lnTo>
                    <a:pt x="512" y="29"/>
                  </a:lnTo>
                  <a:lnTo>
                    <a:pt x="523" y="39"/>
                  </a:lnTo>
                  <a:lnTo>
                    <a:pt x="538" y="52"/>
                  </a:lnTo>
                  <a:lnTo>
                    <a:pt x="549" y="67"/>
                  </a:lnTo>
                  <a:lnTo>
                    <a:pt x="553" y="82"/>
                  </a:lnTo>
                  <a:lnTo>
                    <a:pt x="555" y="97"/>
                  </a:lnTo>
                  <a:lnTo>
                    <a:pt x="553" y="100"/>
                  </a:lnTo>
                  <a:lnTo>
                    <a:pt x="553" y="102"/>
                  </a:lnTo>
                  <a:lnTo>
                    <a:pt x="552" y="105"/>
                  </a:lnTo>
                  <a:lnTo>
                    <a:pt x="551" y="107"/>
                  </a:lnTo>
                  <a:lnTo>
                    <a:pt x="551" y="107"/>
                  </a:lnTo>
                  <a:lnTo>
                    <a:pt x="551" y="107"/>
                  </a:lnTo>
                  <a:lnTo>
                    <a:pt x="557" y="122"/>
                  </a:lnTo>
                  <a:lnTo>
                    <a:pt x="558" y="136"/>
                  </a:lnTo>
                  <a:lnTo>
                    <a:pt x="556" y="154"/>
                  </a:lnTo>
                  <a:lnTo>
                    <a:pt x="551" y="171"/>
                  </a:lnTo>
                  <a:lnTo>
                    <a:pt x="539" y="206"/>
                  </a:lnTo>
                  <a:lnTo>
                    <a:pt x="524" y="239"/>
                  </a:lnTo>
                  <a:lnTo>
                    <a:pt x="515" y="257"/>
                  </a:lnTo>
                  <a:lnTo>
                    <a:pt x="505" y="274"/>
                  </a:lnTo>
                  <a:lnTo>
                    <a:pt x="498" y="293"/>
                  </a:lnTo>
                  <a:lnTo>
                    <a:pt x="493" y="316"/>
                  </a:lnTo>
                  <a:lnTo>
                    <a:pt x="492" y="339"/>
                  </a:lnTo>
                  <a:lnTo>
                    <a:pt x="503" y="342"/>
                  </a:lnTo>
                  <a:lnTo>
                    <a:pt x="503" y="356"/>
                  </a:lnTo>
                  <a:lnTo>
                    <a:pt x="507" y="369"/>
                  </a:lnTo>
                  <a:lnTo>
                    <a:pt x="516" y="381"/>
                  </a:lnTo>
                  <a:lnTo>
                    <a:pt x="532" y="396"/>
                  </a:lnTo>
                  <a:lnTo>
                    <a:pt x="550" y="407"/>
                  </a:lnTo>
                  <a:lnTo>
                    <a:pt x="624" y="450"/>
                  </a:lnTo>
                  <a:lnTo>
                    <a:pt x="701" y="488"/>
                  </a:lnTo>
                  <a:lnTo>
                    <a:pt x="704" y="489"/>
                  </a:lnTo>
                  <a:lnTo>
                    <a:pt x="706" y="491"/>
                  </a:lnTo>
                  <a:lnTo>
                    <a:pt x="707" y="493"/>
                  </a:lnTo>
                  <a:lnTo>
                    <a:pt x="709" y="495"/>
                  </a:lnTo>
                  <a:lnTo>
                    <a:pt x="710" y="498"/>
                  </a:lnTo>
                  <a:lnTo>
                    <a:pt x="722" y="558"/>
                  </a:lnTo>
                  <a:lnTo>
                    <a:pt x="724" y="576"/>
                  </a:lnTo>
                  <a:lnTo>
                    <a:pt x="726" y="596"/>
                  </a:lnTo>
                  <a:lnTo>
                    <a:pt x="723" y="610"/>
                  </a:lnTo>
                  <a:lnTo>
                    <a:pt x="722" y="625"/>
                  </a:lnTo>
                  <a:lnTo>
                    <a:pt x="723" y="635"/>
                  </a:lnTo>
                  <a:lnTo>
                    <a:pt x="727" y="643"/>
                  </a:lnTo>
                  <a:lnTo>
                    <a:pt x="733" y="650"/>
                  </a:lnTo>
                  <a:lnTo>
                    <a:pt x="727" y="656"/>
                  </a:lnTo>
                  <a:lnTo>
                    <a:pt x="724" y="666"/>
                  </a:lnTo>
                  <a:lnTo>
                    <a:pt x="727" y="675"/>
                  </a:lnTo>
                  <a:lnTo>
                    <a:pt x="728" y="677"/>
                  </a:lnTo>
                  <a:lnTo>
                    <a:pt x="729" y="679"/>
                  </a:lnTo>
                  <a:lnTo>
                    <a:pt x="731" y="682"/>
                  </a:lnTo>
                  <a:lnTo>
                    <a:pt x="731" y="685"/>
                  </a:lnTo>
                  <a:lnTo>
                    <a:pt x="729" y="688"/>
                  </a:lnTo>
                  <a:lnTo>
                    <a:pt x="728" y="692"/>
                  </a:lnTo>
                  <a:lnTo>
                    <a:pt x="727" y="695"/>
                  </a:lnTo>
                  <a:lnTo>
                    <a:pt x="728" y="698"/>
                  </a:lnTo>
                  <a:lnTo>
                    <a:pt x="729" y="700"/>
                  </a:lnTo>
                  <a:lnTo>
                    <a:pt x="735" y="751"/>
                  </a:lnTo>
                  <a:lnTo>
                    <a:pt x="740" y="803"/>
                  </a:lnTo>
                  <a:lnTo>
                    <a:pt x="741" y="854"/>
                  </a:lnTo>
                  <a:lnTo>
                    <a:pt x="740" y="859"/>
                  </a:lnTo>
                  <a:lnTo>
                    <a:pt x="740" y="863"/>
                  </a:lnTo>
                  <a:lnTo>
                    <a:pt x="739" y="866"/>
                  </a:lnTo>
                  <a:lnTo>
                    <a:pt x="737" y="870"/>
                  </a:lnTo>
                  <a:lnTo>
                    <a:pt x="734" y="872"/>
                  </a:lnTo>
                  <a:lnTo>
                    <a:pt x="733" y="876"/>
                  </a:lnTo>
                  <a:lnTo>
                    <a:pt x="732" y="878"/>
                  </a:lnTo>
                  <a:lnTo>
                    <a:pt x="732" y="882"/>
                  </a:lnTo>
                  <a:lnTo>
                    <a:pt x="733" y="884"/>
                  </a:lnTo>
                  <a:lnTo>
                    <a:pt x="734" y="887"/>
                  </a:lnTo>
                  <a:lnTo>
                    <a:pt x="734" y="888"/>
                  </a:lnTo>
                  <a:lnTo>
                    <a:pt x="733" y="890"/>
                  </a:lnTo>
                  <a:lnTo>
                    <a:pt x="732" y="892"/>
                  </a:lnTo>
                  <a:lnTo>
                    <a:pt x="728" y="899"/>
                  </a:lnTo>
                  <a:lnTo>
                    <a:pt x="728" y="906"/>
                  </a:lnTo>
                  <a:lnTo>
                    <a:pt x="728" y="915"/>
                  </a:lnTo>
                  <a:lnTo>
                    <a:pt x="727" y="930"/>
                  </a:lnTo>
                  <a:lnTo>
                    <a:pt x="721" y="945"/>
                  </a:lnTo>
                  <a:lnTo>
                    <a:pt x="714" y="961"/>
                  </a:lnTo>
                  <a:lnTo>
                    <a:pt x="707" y="975"/>
                  </a:lnTo>
                  <a:lnTo>
                    <a:pt x="703" y="992"/>
                  </a:lnTo>
                  <a:lnTo>
                    <a:pt x="695" y="1027"/>
                  </a:lnTo>
                  <a:lnTo>
                    <a:pt x="682" y="1061"/>
                  </a:lnTo>
                  <a:lnTo>
                    <a:pt x="664" y="1094"/>
                  </a:lnTo>
                  <a:lnTo>
                    <a:pt x="643" y="1126"/>
                  </a:lnTo>
                  <a:lnTo>
                    <a:pt x="621" y="1156"/>
                  </a:lnTo>
                  <a:lnTo>
                    <a:pt x="598" y="1185"/>
                  </a:lnTo>
                  <a:lnTo>
                    <a:pt x="591" y="1183"/>
                  </a:lnTo>
                  <a:lnTo>
                    <a:pt x="584" y="1181"/>
                  </a:lnTo>
                  <a:lnTo>
                    <a:pt x="593" y="1211"/>
                  </a:lnTo>
                  <a:lnTo>
                    <a:pt x="576" y="1213"/>
                  </a:lnTo>
                  <a:lnTo>
                    <a:pt x="576" y="1214"/>
                  </a:lnTo>
                  <a:lnTo>
                    <a:pt x="583" y="1264"/>
                  </a:lnTo>
                  <a:lnTo>
                    <a:pt x="584" y="1312"/>
                  </a:lnTo>
                  <a:lnTo>
                    <a:pt x="580" y="1363"/>
                  </a:lnTo>
                  <a:lnTo>
                    <a:pt x="574" y="1413"/>
                  </a:lnTo>
                  <a:lnTo>
                    <a:pt x="569" y="1475"/>
                  </a:lnTo>
                  <a:lnTo>
                    <a:pt x="567" y="1537"/>
                  </a:lnTo>
                  <a:lnTo>
                    <a:pt x="567" y="1599"/>
                  </a:lnTo>
                  <a:lnTo>
                    <a:pt x="567" y="1623"/>
                  </a:lnTo>
                  <a:lnTo>
                    <a:pt x="569" y="1647"/>
                  </a:lnTo>
                  <a:lnTo>
                    <a:pt x="574" y="1671"/>
                  </a:lnTo>
                  <a:lnTo>
                    <a:pt x="581" y="1690"/>
                  </a:lnTo>
                  <a:lnTo>
                    <a:pt x="587" y="1708"/>
                  </a:lnTo>
                  <a:lnTo>
                    <a:pt x="590" y="1726"/>
                  </a:lnTo>
                  <a:lnTo>
                    <a:pt x="591" y="1744"/>
                  </a:lnTo>
                  <a:lnTo>
                    <a:pt x="591" y="1791"/>
                  </a:lnTo>
                  <a:lnTo>
                    <a:pt x="586" y="1839"/>
                  </a:lnTo>
                  <a:lnTo>
                    <a:pt x="578" y="1886"/>
                  </a:lnTo>
                  <a:lnTo>
                    <a:pt x="573" y="1909"/>
                  </a:lnTo>
                  <a:lnTo>
                    <a:pt x="569" y="1933"/>
                  </a:lnTo>
                  <a:lnTo>
                    <a:pt x="568" y="1956"/>
                  </a:lnTo>
                  <a:lnTo>
                    <a:pt x="569" y="1973"/>
                  </a:lnTo>
                  <a:lnTo>
                    <a:pt x="569" y="1989"/>
                  </a:lnTo>
                  <a:lnTo>
                    <a:pt x="566" y="2004"/>
                  </a:lnTo>
                  <a:lnTo>
                    <a:pt x="562" y="2010"/>
                  </a:lnTo>
                  <a:lnTo>
                    <a:pt x="558" y="2015"/>
                  </a:lnTo>
                  <a:lnTo>
                    <a:pt x="555" y="2021"/>
                  </a:lnTo>
                  <a:lnTo>
                    <a:pt x="547" y="2036"/>
                  </a:lnTo>
                  <a:lnTo>
                    <a:pt x="544" y="2053"/>
                  </a:lnTo>
                  <a:lnTo>
                    <a:pt x="544" y="2072"/>
                  </a:lnTo>
                  <a:lnTo>
                    <a:pt x="543" y="2090"/>
                  </a:lnTo>
                  <a:lnTo>
                    <a:pt x="539" y="2107"/>
                  </a:lnTo>
                  <a:lnTo>
                    <a:pt x="536" y="2112"/>
                  </a:lnTo>
                  <a:lnTo>
                    <a:pt x="535" y="2114"/>
                  </a:lnTo>
                  <a:lnTo>
                    <a:pt x="532" y="2118"/>
                  </a:lnTo>
                  <a:lnTo>
                    <a:pt x="529" y="2119"/>
                  </a:lnTo>
                  <a:lnTo>
                    <a:pt x="529" y="2130"/>
                  </a:lnTo>
                  <a:lnTo>
                    <a:pt x="528" y="2160"/>
                  </a:lnTo>
                  <a:lnTo>
                    <a:pt x="527" y="2190"/>
                  </a:lnTo>
                  <a:lnTo>
                    <a:pt x="526" y="2204"/>
                  </a:lnTo>
                  <a:lnTo>
                    <a:pt x="526" y="2216"/>
                  </a:lnTo>
                  <a:lnTo>
                    <a:pt x="529" y="2228"/>
                  </a:lnTo>
                  <a:lnTo>
                    <a:pt x="530" y="2233"/>
                  </a:lnTo>
                  <a:lnTo>
                    <a:pt x="533" y="2238"/>
                  </a:lnTo>
                  <a:lnTo>
                    <a:pt x="533" y="2243"/>
                  </a:lnTo>
                  <a:lnTo>
                    <a:pt x="532" y="2246"/>
                  </a:lnTo>
                  <a:lnTo>
                    <a:pt x="529" y="2250"/>
                  </a:lnTo>
                  <a:lnTo>
                    <a:pt x="521" y="2264"/>
                  </a:lnTo>
                  <a:lnTo>
                    <a:pt x="511" y="2280"/>
                  </a:lnTo>
                  <a:lnTo>
                    <a:pt x="500" y="2294"/>
                  </a:lnTo>
                  <a:lnTo>
                    <a:pt x="487" y="2304"/>
                  </a:lnTo>
                  <a:lnTo>
                    <a:pt x="466" y="2315"/>
                  </a:lnTo>
                  <a:lnTo>
                    <a:pt x="443" y="2323"/>
                  </a:lnTo>
                  <a:lnTo>
                    <a:pt x="420" y="2325"/>
                  </a:lnTo>
                  <a:lnTo>
                    <a:pt x="389" y="2326"/>
                  </a:lnTo>
                  <a:lnTo>
                    <a:pt x="358" y="2324"/>
                  </a:lnTo>
                  <a:lnTo>
                    <a:pt x="353" y="2324"/>
                  </a:lnTo>
                  <a:lnTo>
                    <a:pt x="350" y="2323"/>
                  </a:lnTo>
                  <a:lnTo>
                    <a:pt x="346" y="2321"/>
                  </a:lnTo>
                  <a:lnTo>
                    <a:pt x="342" y="2319"/>
                  </a:lnTo>
                  <a:lnTo>
                    <a:pt x="339" y="2317"/>
                  </a:lnTo>
                  <a:lnTo>
                    <a:pt x="336" y="2308"/>
                  </a:lnTo>
                  <a:lnTo>
                    <a:pt x="338" y="2298"/>
                  </a:lnTo>
                  <a:lnTo>
                    <a:pt x="341" y="2289"/>
                  </a:lnTo>
                  <a:lnTo>
                    <a:pt x="367" y="2228"/>
                  </a:lnTo>
                  <a:lnTo>
                    <a:pt x="390" y="2165"/>
                  </a:lnTo>
                  <a:lnTo>
                    <a:pt x="409" y="2103"/>
                  </a:lnTo>
                  <a:lnTo>
                    <a:pt x="412" y="2095"/>
                  </a:lnTo>
                  <a:lnTo>
                    <a:pt x="414" y="2085"/>
                  </a:lnTo>
                  <a:lnTo>
                    <a:pt x="412" y="2084"/>
                  </a:lnTo>
                  <a:lnTo>
                    <a:pt x="409" y="2081"/>
                  </a:lnTo>
                  <a:lnTo>
                    <a:pt x="408" y="2078"/>
                  </a:lnTo>
                  <a:lnTo>
                    <a:pt x="408" y="2074"/>
                  </a:lnTo>
                  <a:lnTo>
                    <a:pt x="409" y="2070"/>
                  </a:lnTo>
                  <a:lnTo>
                    <a:pt x="410" y="2066"/>
                  </a:lnTo>
                  <a:lnTo>
                    <a:pt x="413" y="2062"/>
                  </a:lnTo>
                  <a:lnTo>
                    <a:pt x="415" y="2051"/>
                  </a:lnTo>
                  <a:lnTo>
                    <a:pt x="414" y="2040"/>
                  </a:lnTo>
                  <a:lnTo>
                    <a:pt x="415" y="1994"/>
                  </a:lnTo>
                  <a:lnTo>
                    <a:pt x="419" y="1948"/>
                  </a:lnTo>
                  <a:lnTo>
                    <a:pt x="424" y="1902"/>
                  </a:lnTo>
                  <a:lnTo>
                    <a:pt x="427" y="1856"/>
                  </a:lnTo>
                  <a:lnTo>
                    <a:pt x="426" y="1808"/>
                  </a:lnTo>
                  <a:lnTo>
                    <a:pt x="424" y="1761"/>
                  </a:lnTo>
                  <a:lnTo>
                    <a:pt x="420" y="1734"/>
                  </a:lnTo>
                  <a:lnTo>
                    <a:pt x="414" y="1709"/>
                  </a:lnTo>
                  <a:lnTo>
                    <a:pt x="405" y="1688"/>
                  </a:lnTo>
                  <a:lnTo>
                    <a:pt x="403" y="1674"/>
                  </a:lnTo>
                  <a:lnTo>
                    <a:pt x="401" y="1661"/>
                  </a:lnTo>
                  <a:lnTo>
                    <a:pt x="391" y="1567"/>
                  </a:lnTo>
                  <a:lnTo>
                    <a:pt x="376" y="1434"/>
                  </a:lnTo>
                  <a:lnTo>
                    <a:pt x="363" y="1481"/>
                  </a:lnTo>
                  <a:lnTo>
                    <a:pt x="350" y="1528"/>
                  </a:lnTo>
                  <a:lnTo>
                    <a:pt x="339" y="1577"/>
                  </a:lnTo>
                  <a:lnTo>
                    <a:pt x="329" y="1625"/>
                  </a:lnTo>
                  <a:lnTo>
                    <a:pt x="325" y="1674"/>
                  </a:lnTo>
                  <a:lnTo>
                    <a:pt x="328" y="1716"/>
                  </a:lnTo>
                  <a:lnTo>
                    <a:pt x="332" y="1759"/>
                  </a:lnTo>
                  <a:lnTo>
                    <a:pt x="334" y="1850"/>
                  </a:lnTo>
                  <a:lnTo>
                    <a:pt x="329" y="1941"/>
                  </a:lnTo>
                  <a:lnTo>
                    <a:pt x="316" y="2030"/>
                  </a:lnTo>
                  <a:lnTo>
                    <a:pt x="313" y="2045"/>
                  </a:lnTo>
                  <a:lnTo>
                    <a:pt x="307" y="2060"/>
                  </a:lnTo>
                  <a:lnTo>
                    <a:pt x="299" y="2072"/>
                  </a:lnTo>
                  <a:lnTo>
                    <a:pt x="304" y="2073"/>
                  </a:lnTo>
                  <a:lnTo>
                    <a:pt x="307" y="2074"/>
                  </a:lnTo>
                  <a:lnTo>
                    <a:pt x="318" y="2113"/>
                  </a:lnTo>
                  <a:lnTo>
                    <a:pt x="325" y="2152"/>
                  </a:lnTo>
                  <a:lnTo>
                    <a:pt x="329" y="2190"/>
                  </a:lnTo>
                  <a:lnTo>
                    <a:pt x="298" y="2200"/>
                  </a:lnTo>
                  <a:lnTo>
                    <a:pt x="265" y="2206"/>
                  </a:lnTo>
                  <a:lnTo>
                    <a:pt x="232" y="2211"/>
                  </a:lnTo>
                  <a:lnTo>
                    <a:pt x="199" y="2216"/>
                  </a:lnTo>
                  <a:lnTo>
                    <a:pt x="151" y="2229"/>
                  </a:lnTo>
                  <a:lnTo>
                    <a:pt x="102" y="2241"/>
                  </a:lnTo>
                  <a:lnTo>
                    <a:pt x="78" y="2245"/>
                  </a:lnTo>
                  <a:lnTo>
                    <a:pt x="53" y="2245"/>
                  </a:lnTo>
                  <a:lnTo>
                    <a:pt x="28" y="2243"/>
                  </a:lnTo>
                  <a:lnTo>
                    <a:pt x="4" y="2235"/>
                  </a:lnTo>
                  <a:lnTo>
                    <a:pt x="0" y="2222"/>
                  </a:lnTo>
                  <a:lnTo>
                    <a:pt x="0" y="2209"/>
                  </a:lnTo>
                  <a:lnTo>
                    <a:pt x="5" y="2197"/>
                  </a:lnTo>
                  <a:lnTo>
                    <a:pt x="16" y="2186"/>
                  </a:lnTo>
                  <a:lnTo>
                    <a:pt x="28" y="2177"/>
                  </a:lnTo>
                  <a:lnTo>
                    <a:pt x="50" y="2166"/>
                  </a:lnTo>
                  <a:lnTo>
                    <a:pt x="72" y="2157"/>
                  </a:lnTo>
                  <a:lnTo>
                    <a:pt x="94" y="2147"/>
                  </a:lnTo>
                  <a:lnTo>
                    <a:pt x="114" y="2133"/>
                  </a:lnTo>
                  <a:lnTo>
                    <a:pt x="130" y="2118"/>
                  </a:lnTo>
                  <a:lnTo>
                    <a:pt x="144" y="2101"/>
                  </a:lnTo>
                  <a:lnTo>
                    <a:pt x="156" y="2081"/>
                  </a:lnTo>
                  <a:lnTo>
                    <a:pt x="161" y="2074"/>
                  </a:lnTo>
                  <a:lnTo>
                    <a:pt x="164" y="2066"/>
                  </a:lnTo>
                  <a:lnTo>
                    <a:pt x="170" y="2060"/>
                  </a:lnTo>
                  <a:lnTo>
                    <a:pt x="174" y="2057"/>
                  </a:lnTo>
                  <a:lnTo>
                    <a:pt x="174" y="2057"/>
                  </a:lnTo>
                  <a:lnTo>
                    <a:pt x="186" y="1970"/>
                  </a:lnTo>
                  <a:lnTo>
                    <a:pt x="191" y="1881"/>
                  </a:lnTo>
                  <a:lnTo>
                    <a:pt x="187" y="1794"/>
                  </a:lnTo>
                  <a:lnTo>
                    <a:pt x="179" y="1726"/>
                  </a:lnTo>
                  <a:lnTo>
                    <a:pt x="176" y="1704"/>
                  </a:lnTo>
                  <a:lnTo>
                    <a:pt x="171" y="1682"/>
                  </a:lnTo>
                  <a:lnTo>
                    <a:pt x="165" y="1664"/>
                  </a:lnTo>
                  <a:lnTo>
                    <a:pt x="159" y="1646"/>
                  </a:lnTo>
                  <a:lnTo>
                    <a:pt x="153" y="1612"/>
                  </a:lnTo>
                  <a:lnTo>
                    <a:pt x="151" y="1578"/>
                  </a:lnTo>
                  <a:lnTo>
                    <a:pt x="151" y="1500"/>
                  </a:lnTo>
                  <a:lnTo>
                    <a:pt x="152" y="1422"/>
                  </a:lnTo>
                  <a:lnTo>
                    <a:pt x="157" y="1360"/>
                  </a:lnTo>
                  <a:lnTo>
                    <a:pt x="163" y="1298"/>
                  </a:lnTo>
                  <a:lnTo>
                    <a:pt x="168" y="1237"/>
                  </a:lnTo>
                  <a:lnTo>
                    <a:pt x="169" y="1175"/>
                  </a:lnTo>
                  <a:lnTo>
                    <a:pt x="168" y="1175"/>
                  </a:lnTo>
                  <a:lnTo>
                    <a:pt x="164" y="1172"/>
                  </a:lnTo>
                  <a:lnTo>
                    <a:pt x="162" y="1169"/>
                  </a:lnTo>
                  <a:lnTo>
                    <a:pt x="158" y="1166"/>
                  </a:lnTo>
                  <a:lnTo>
                    <a:pt x="157" y="1162"/>
                  </a:lnTo>
                  <a:lnTo>
                    <a:pt x="156" y="1157"/>
                  </a:lnTo>
                  <a:lnTo>
                    <a:pt x="156" y="1152"/>
                  </a:lnTo>
                  <a:lnTo>
                    <a:pt x="158" y="1149"/>
                  </a:lnTo>
                  <a:lnTo>
                    <a:pt x="159" y="1144"/>
                  </a:lnTo>
                  <a:lnTo>
                    <a:pt x="161" y="1141"/>
                  </a:lnTo>
                  <a:lnTo>
                    <a:pt x="140" y="1106"/>
                  </a:lnTo>
                  <a:lnTo>
                    <a:pt x="121" y="1071"/>
                  </a:lnTo>
                  <a:lnTo>
                    <a:pt x="104" y="1035"/>
                  </a:lnTo>
                  <a:lnTo>
                    <a:pt x="90" y="997"/>
                  </a:lnTo>
                  <a:lnTo>
                    <a:pt x="82" y="958"/>
                  </a:lnTo>
                  <a:lnTo>
                    <a:pt x="79" y="920"/>
                  </a:lnTo>
                  <a:lnTo>
                    <a:pt x="79" y="915"/>
                  </a:lnTo>
                  <a:lnTo>
                    <a:pt x="80" y="910"/>
                  </a:lnTo>
                  <a:lnTo>
                    <a:pt x="82" y="906"/>
                  </a:lnTo>
                  <a:lnTo>
                    <a:pt x="84" y="903"/>
                  </a:lnTo>
                  <a:lnTo>
                    <a:pt x="88" y="899"/>
                  </a:lnTo>
                  <a:lnTo>
                    <a:pt x="90" y="896"/>
                  </a:lnTo>
                  <a:lnTo>
                    <a:pt x="91" y="893"/>
                  </a:lnTo>
                  <a:lnTo>
                    <a:pt x="93" y="889"/>
                  </a:lnTo>
                  <a:lnTo>
                    <a:pt x="93" y="886"/>
                  </a:lnTo>
                  <a:lnTo>
                    <a:pt x="97" y="819"/>
                  </a:lnTo>
                  <a:lnTo>
                    <a:pt x="100" y="751"/>
                  </a:lnTo>
                  <a:lnTo>
                    <a:pt x="101" y="684"/>
                  </a:lnTo>
                  <a:lnTo>
                    <a:pt x="102" y="661"/>
                  </a:lnTo>
                  <a:lnTo>
                    <a:pt x="105" y="641"/>
                  </a:lnTo>
                  <a:lnTo>
                    <a:pt x="101" y="644"/>
                  </a:lnTo>
                  <a:lnTo>
                    <a:pt x="117" y="523"/>
                  </a:lnTo>
                  <a:lnTo>
                    <a:pt x="118" y="518"/>
                  </a:lnTo>
                  <a:lnTo>
                    <a:pt x="119" y="514"/>
                  </a:lnTo>
                  <a:lnTo>
                    <a:pt x="121" y="510"/>
                  </a:lnTo>
                  <a:lnTo>
                    <a:pt x="123" y="507"/>
                  </a:lnTo>
                  <a:lnTo>
                    <a:pt x="127" y="505"/>
                  </a:lnTo>
                  <a:lnTo>
                    <a:pt x="125" y="501"/>
                  </a:lnTo>
                  <a:lnTo>
                    <a:pt x="124" y="499"/>
                  </a:lnTo>
                  <a:lnTo>
                    <a:pt x="122" y="496"/>
                  </a:lnTo>
                  <a:lnTo>
                    <a:pt x="122" y="493"/>
                  </a:lnTo>
                  <a:lnTo>
                    <a:pt x="123" y="489"/>
                  </a:lnTo>
                  <a:lnTo>
                    <a:pt x="124" y="485"/>
                  </a:lnTo>
                  <a:lnTo>
                    <a:pt x="128" y="482"/>
                  </a:lnTo>
                  <a:lnTo>
                    <a:pt x="130" y="479"/>
                  </a:lnTo>
                  <a:lnTo>
                    <a:pt x="140" y="467"/>
                  </a:lnTo>
                  <a:lnTo>
                    <a:pt x="147" y="453"/>
                  </a:lnTo>
                  <a:lnTo>
                    <a:pt x="151" y="437"/>
                  </a:lnTo>
                  <a:lnTo>
                    <a:pt x="193" y="427"/>
                  </a:lnTo>
                  <a:lnTo>
                    <a:pt x="236" y="416"/>
                  </a:lnTo>
                  <a:lnTo>
                    <a:pt x="277" y="402"/>
                  </a:lnTo>
                  <a:lnTo>
                    <a:pt x="317" y="382"/>
                  </a:lnTo>
                  <a:lnTo>
                    <a:pt x="319" y="381"/>
                  </a:lnTo>
                  <a:lnTo>
                    <a:pt x="323" y="379"/>
                  </a:lnTo>
                  <a:lnTo>
                    <a:pt x="325" y="376"/>
                  </a:lnTo>
                  <a:lnTo>
                    <a:pt x="328" y="373"/>
                  </a:lnTo>
                  <a:lnTo>
                    <a:pt x="329" y="369"/>
                  </a:lnTo>
                  <a:lnTo>
                    <a:pt x="329" y="364"/>
                  </a:lnTo>
                  <a:lnTo>
                    <a:pt x="330" y="360"/>
                  </a:lnTo>
                  <a:lnTo>
                    <a:pt x="333" y="351"/>
                  </a:lnTo>
                  <a:lnTo>
                    <a:pt x="336" y="341"/>
                  </a:lnTo>
                  <a:lnTo>
                    <a:pt x="313" y="346"/>
                  </a:lnTo>
                  <a:lnTo>
                    <a:pt x="310" y="346"/>
                  </a:lnTo>
                  <a:lnTo>
                    <a:pt x="305" y="347"/>
                  </a:lnTo>
                  <a:lnTo>
                    <a:pt x="301" y="346"/>
                  </a:lnTo>
                  <a:lnTo>
                    <a:pt x="298" y="346"/>
                  </a:lnTo>
                  <a:lnTo>
                    <a:pt x="294" y="343"/>
                  </a:lnTo>
                  <a:lnTo>
                    <a:pt x="291" y="341"/>
                  </a:lnTo>
                  <a:lnTo>
                    <a:pt x="290" y="337"/>
                  </a:lnTo>
                  <a:lnTo>
                    <a:pt x="289" y="334"/>
                  </a:lnTo>
                  <a:lnTo>
                    <a:pt x="289" y="330"/>
                  </a:lnTo>
                  <a:lnTo>
                    <a:pt x="288" y="327"/>
                  </a:lnTo>
                  <a:lnTo>
                    <a:pt x="289" y="301"/>
                  </a:lnTo>
                  <a:lnTo>
                    <a:pt x="289" y="297"/>
                  </a:lnTo>
                  <a:lnTo>
                    <a:pt x="289" y="294"/>
                  </a:lnTo>
                  <a:lnTo>
                    <a:pt x="288" y="291"/>
                  </a:lnTo>
                  <a:lnTo>
                    <a:pt x="287" y="289"/>
                  </a:lnTo>
                  <a:lnTo>
                    <a:pt x="285" y="286"/>
                  </a:lnTo>
                  <a:lnTo>
                    <a:pt x="284" y="284"/>
                  </a:lnTo>
                  <a:lnTo>
                    <a:pt x="283" y="282"/>
                  </a:lnTo>
                  <a:lnTo>
                    <a:pt x="284" y="279"/>
                  </a:lnTo>
                  <a:lnTo>
                    <a:pt x="285" y="277"/>
                  </a:lnTo>
                  <a:lnTo>
                    <a:pt x="285" y="274"/>
                  </a:lnTo>
                  <a:lnTo>
                    <a:pt x="284" y="273"/>
                  </a:lnTo>
                  <a:lnTo>
                    <a:pt x="283" y="271"/>
                  </a:lnTo>
                  <a:lnTo>
                    <a:pt x="281" y="266"/>
                  </a:lnTo>
                  <a:lnTo>
                    <a:pt x="282" y="260"/>
                  </a:lnTo>
                  <a:lnTo>
                    <a:pt x="282" y="254"/>
                  </a:lnTo>
                  <a:lnTo>
                    <a:pt x="281" y="248"/>
                  </a:lnTo>
                  <a:lnTo>
                    <a:pt x="278" y="245"/>
                  </a:lnTo>
                  <a:lnTo>
                    <a:pt x="276" y="244"/>
                  </a:lnTo>
                  <a:lnTo>
                    <a:pt x="273" y="242"/>
                  </a:lnTo>
                  <a:lnTo>
                    <a:pt x="271" y="240"/>
                  </a:lnTo>
                  <a:lnTo>
                    <a:pt x="270" y="238"/>
                  </a:lnTo>
                  <a:lnTo>
                    <a:pt x="270" y="236"/>
                  </a:lnTo>
                  <a:lnTo>
                    <a:pt x="270" y="233"/>
                  </a:lnTo>
                  <a:lnTo>
                    <a:pt x="271" y="232"/>
                  </a:lnTo>
                  <a:lnTo>
                    <a:pt x="272" y="231"/>
                  </a:lnTo>
                  <a:lnTo>
                    <a:pt x="282" y="219"/>
                  </a:lnTo>
                  <a:lnTo>
                    <a:pt x="289" y="204"/>
                  </a:lnTo>
                  <a:lnTo>
                    <a:pt x="290" y="194"/>
                  </a:lnTo>
                  <a:lnTo>
                    <a:pt x="289" y="183"/>
                  </a:lnTo>
                  <a:lnTo>
                    <a:pt x="285" y="174"/>
                  </a:lnTo>
                  <a:lnTo>
                    <a:pt x="284" y="173"/>
                  </a:lnTo>
                  <a:lnTo>
                    <a:pt x="283" y="170"/>
                  </a:lnTo>
                  <a:lnTo>
                    <a:pt x="283" y="166"/>
                  </a:lnTo>
                  <a:lnTo>
                    <a:pt x="284" y="164"/>
                  </a:lnTo>
                  <a:lnTo>
                    <a:pt x="302" y="112"/>
                  </a:lnTo>
                  <a:lnTo>
                    <a:pt x="300" y="108"/>
                  </a:lnTo>
                  <a:lnTo>
                    <a:pt x="298" y="106"/>
                  </a:lnTo>
                  <a:lnTo>
                    <a:pt x="296" y="103"/>
                  </a:lnTo>
                  <a:lnTo>
                    <a:pt x="299" y="100"/>
                  </a:lnTo>
                  <a:lnTo>
                    <a:pt x="301" y="96"/>
                  </a:lnTo>
                  <a:lnTo>
                    <a:pt x="301" y="92"/>
                  </a:lnTo>
                  <a:lnTo>
                    <a:pt x="300" y="88"/>
                  </a:lnTo>
                  <a:lnTo>
                    <a:pt x="299" y="84"/>
                  </a:lnTo>
                  <a:lnTo>
                    <a:pt x="296" y="80"/>
                  </a:lnTo>
                  <a:lnTo>
                    <a:pt x="294" y="78"/>
                  </a:lnTo>
                  <a:lnTo>
                    <a:pt x="293" y="74"/>
                  </a:lnTo>
                  <a:lnTo>
                    <a:pt x="291" y="69"/>
                  </a:lnTo>
                  <a:lnTo>
                    <a:pt x="293" y="67"/>
                  </a:lnTo>
                  <a:lnTo>
                    <a:pt x="294" y="65"/>
                  </a:lnTo>
                  <a:lnTo>
                    <a:pt x="296" y="61"/>
                  </a:lnTo>
                  <a:lnTo>
                    <a:pt x="298" y="59"/>
                  </a:lnTo>
                  <a:lnTo>
                    <a:pt x="298" y="56"/>
                  </a:lnTo>
                  <a:lnTo>
                    <a:pt x="296" y="54"/>
                  </a:lnTo>
                  <a:lnTo>
                    <a:pt x="295" y="51"/>
                  </a:lnTo>
                  <a:lnTo>
                    <a:pt x="294" y="50"/>
                  </a:lnTo>
                  <a:lnTo>
                    <a:pt x="291" y="50"/>
                  </a:lnTo>
                  <a:lnTo>
                    <a:pt x="293" y="38"/>
                  </a:lnTo>
                  <a:lnTo>
                    <a:pt x="296" y="26"/>
                  </a:lnTo>
                  <a:lnTo>
                    <a:pt x="298" y="23"/>
                  </a:lnTo>
                  <a:lnTo>
                    <a:pt x="299" y="21"/>
                  </a:lnTo>
                  <a:lnTo>
                    <a:pt x="299" y="18"/>
                  </a:lnTo>
                  <a:lnTo>
                    <a:pt x="299" y="16"/>
                  </a:lnTo>
                  <a:lnTo>
                    <a:pt x="298" y="15"/>
                  </a:lnTo>
                  <a:lnTo>
                    <a:pt x="295" y="14"/>
                  </a:lnTo>
                  <a:lnTo>
                    <a:pt x="294" y="14"/>
                  </a:lnTo>
                  <a:lnTo>
                    <a:pt x="310" y="8"/>
                  </a:lnTo>
                  <a:lnTo>
                    <a:pt x="327" y="4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27413" y="4675188"/>
              <a:ext cx="869950" cy="3730625"/>
            </a:xfrm>
            <a:custGeom>
              <a:avLst/>
              <a:gdLst>
                <a:gd name="T0" fmla="*/ 79 w 548"/>
                <a:gd name="T1" fmla="*/ 1244 h 2350"/>
                <a:gd name="T2" fmla="*/ 60 w 548"/>
                <a:gd name="T3" fmla="*/ 1146 h 2350"/>
                <a:gd name="T4" fmla="*/ 69 w 548"/>
                <a:gd name="T5" fmla="*/ 1121 h 2350"/>
                <a:gd name="T6" fmla="*/ 132 w 548"/>
                <a:gd name="T7" fmla="*/ 271 h 2350"/>
                <a:gd name="T8" fmla="*/ 139 w 548"/>
                <a:gd name="T9" fmla="*/ 283 h 2350"/>
                <a:gd name="T10" fmla="*/ 139 w 548"/>
                <a:gd name="T11" fmla="*/ 248 h 2350"/>
                <a:gd name="T12" fmla="*/ 139 w 548"/>
                <a:gd name="T13" fmla="*/ 279 h 2350"/>
                <a:gd name="T14" fmla="*/ 322 w 548"/>
                <a:gd name="T15" fmla="*/ 1 h 2350"/>
                <a:gd name="T16" fmla="*/ 382 w 548"/>
                <a:gd name="T17" fmla="*/ 39 h 2350"/>
                <a:gd name="T18" fmla="*/ 425 w 548"/>
                <a:gd name="T19" fmla="*/ 119 h 2350"/>
                <a:gd name="T20" fmla="*/ 463 w 548"/>
                <a:gd name="T21" fmla="*/ 265 h 2350"/>
                <a:gd name="T22" fmla="*/ 479 w 548"/>
                <a:gd name="T23" fmla="*/ 364 h 2350"/>
                <a:gd name="T24" fmla="*/ 544 w 548"/>
                <a:gd name="T25" fmla="*/ 388 h 2350"/>
                <a:gd name="T26" fmla="*/ 548 w 548"/>
                <a:gd name="T27" fmla="*/ 403 h 2350"/>
                <a:gd name="T28" fmla="*/ 521 w 548"/>
                <a:gd name="T29" fmla="*/ 647 h 2350"/>
                <a:gd name="T30" fmla="*/ 515 w 548"/>
                <a:gd name="T31" fmla="*/ 810 h 2350"/>
                <a:gd name="T32" fmla="*/ 545 w 548"/>
                <a:gd name="T33" fmla="*/ 918 h 2350"/>
                <a:gd name="T34" fmla="*/ 539 w 548"/>
                <a:gd name="T35" fmla="*/ 974 h 2350"/>
                <a:gd name="T36" fmla="*/ 522 w 548"/>
                <a:gd name="T37" fmla="*/ 1004 h 2350"/>
                <a:gd name="T38" fmla="*/ 547 w 548"/>
                <a:gd name="T39" fmla="*/ 1136 h 2350"/>
                <a:gd name="T40" fmla="*/ 543 w 548"/>
                <a:gd name="T41" fmla="*/ 1150 h 2350"/>
                <a:gd name="T42" fmla="*/ 509 w 548"/>
                <a:gd name="T43" fmla="*/ 1202 h 2350"/>
                <a:gd name="T44" fmla="*/ 479 w 548"/>
                <a:gd name="T45" fmla="*/ 1384 h 2350"/>
                <a:gd name="T46" fmla="*/ 465 w 548"/>
                <a:gd name="T47" fmla="*/ 1503 h 2350"/>
                <a:gd name="T48" fmla="*/ 456 w 548"/>
                <a:gd name="T49" fmla="*/ 1580 h 2350"/>
                <a:gd name="T50" fmla="*/ 438 w 548"/>
                <a:gd name="T51" fmla="*/ 1856 h 2350"/>
                <a:gd name="T52" fmla="*/ 385 w 548"/>
                <a:gd name="T53" fmla="*/ 2109 h 2350"/>
                <a:gd name="T54" fmla="*/ 376 w 548"/>
                <a:gd name="T55" fmla="*/ 2262 h 2350"/>
                <a:gd name="T56" fmla="*/ 332 w 548"/>
                <a:gd name="T57" fmla="*/ 2337 h 2350"/>
                <a:gd name="T58" fmla="*/ 267 w 548"/>
                <a:gd name="T59" fmla="*/ 2344 h 2350"/>
                <a:gd name="T60" fmla="*/ 251 w 548"/>
                <a:gd name="T61" fmla="*/ 2301 h 2350"/>
                <a:gd name="T62" fmla="*/ 301 w 548"/>
                <a:gd name="T63" fmla="*/ 2139 h 2350"/>
                <a:gd name="T64" fmla="*/ 332 w 548"/>
                <a:gd name="T65" fmla="*/ 1943 h 2350"/>
                <a:gd name="T66" fmla="*/ 332 w 548"/>
                <a:gd name="T67" fmla="*/ 1751 h 2350"/>
                <a:gd name="T68" fmla="*/ 314 w 548"/>
                <a:gd name="T69" fmla="*/ 1594 h 2350"/>
                <a:gd name="T70" fmla="*/ 247 w 548"/>
                <a:gd name="T71" fmla="*/ 1625 h 2350"/>
                <a:gd name="T72" fmla="*/ 247 w 548"/>
                <a:gd name="T73" fmla="*/ 2042 h 2350"/>
                <a:gd name="T74" fmla="*/ 274 w 548"/>
                <a:gd name="T75" fmla="*/ 2166 h 2350"/>
                <a:gd name="T76" fmla="*/ 254 w 548"/>
                <a:gd name="T77" fmla="*/ 2283 h 2350"/>
                <a:gd name="T78" fmla="*/ 224 w 548"/>
                <a:gd name="T79" fmla="*/ 2329 h 2350"/>
                <a:gd name="T80" fmla="*/ 177 w 548"/>
                <a:gd name="T81" fmla="*/ 2315 h 2350"/>
                <a:gd name="T82" fmla="*/ 166 w 548"/>
                <a:gd name="T83" fmla="*/ 2250 h 2350"/>
                <a:gd name="T84" fmla="*/ 190 w 548"/>
                <a:gd name="T85" fmla="*/ 2103 h 2350"/>
                <a:gd name="T86" fmla="*/ 149 w 548"/>
                <a:gd name="T87" fmla="*/ 1943 h 2350"/>
                <a:gd name="T88" fmla="*/ 111 w 548"/>
                <a:gd name="T89" fmla="*/ 1669 h 2350"/>
                <a:gd name="T90" fmla="*/ 71 w 548"/>
                <a:gd name="T91" fmla="*/ 1515 h 2350"/>
                <a:gd name="T92" fmla="*/ 53 w 548"/>
                <a:gd name="T93" fmla="*/ 1303 h 2350"/>
                <a:gd name="T94" fmla="*/ 35 w 548"/>
                <a:gd name="T95" fmla="*/ 1281 h 2350"/>
                <a:gd name="T96" fmla="*/ 22 w 548"/>
                <a:gd name="T97" fmla="*/ 1215 h 2350"/>
                <a:gd name="T98" fmla="*/ 16 w 548"/>
                <a:gd name="T99" fmla="*/ 1135 h 2350"/>
                <a:gd name="T100" fmla="*/ 6 w 548"/>
                <a:gd name="T101" fmla="*/ 1075 h 2350"/>
                <a:gd name="T102" fmla="*/ 0 w 548"/>
                <a:gd name="T103" fmla="*/ 1064 h 2350"/>
                <a:gd name="T104" fmla="*/ 14 w 548"/>
                <a:gd name="T105" fmla="*/ 1027 h 2350"/>
                <a:gd name="T106" fmla="*/ 25 w 548"/>
                <a:gd name="T107" fmla="*/ 915 h 2350"/>
                <a:gd name="T108" fmla="*/ 24 w 548"/>
                <a:gd name="T109" fmla="*/ 456 h 2350"/>
                <a:gd name="T110" fmla="*/ 48 w 548"/>
                <a:gd name="T111" fmla="*/ 371 h 2350"/>
                <a:gd name="T112" fmla="*/ 63 w 548"/>
                <a:gd name="T113" fmla="*/ 364 h 2350"/>
                <a:gd name="T114" fmla="*/ 139 w 548"/>
                <a:gd name="T115" fmla="*/ 322 h 2350"/>
                <a:gd name="T116" fmla="*/ 116 w 548"/>
                <a:gd name="T117" fmla="*/ 268 h 2350"/>
                <a:gd name="T118" fmla="*/ 133 w 548"/>
                <a:gd name="T119" fmla="*/ 189 h 2350"/>
                <a:gd name="T120" fmla="*/ 212 w 548"/>
                <a:gd name="T121" fmla="*/ 38 h 2350"/>
                <a:gd name="T122" fmla="*/ 270 w 548"/>
                <a:gd name="T123" fmla="*/ 3 h 2350"/>
                <a:gd name="T124" fmla="*/ 296 w 548"/>
                <a:gd name="T125" fmla="*/ 4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8" h="2350">
                  <a:moveTo>
                    <a:pt x="79" y="1244"/>
                  </a:moveTo>
                  <a:lnTo>
                    <a:pt x="79" y="1257"/>
                  </a:lnTo>
                  <a:lnTo>
                    <a:pt x="81" y="1269"/>
                  </a:lnTo>
                  <a:lnTo>
                    <a:pt x="79" y="1244"/>
                  </a:lnTo>
                  <a:close/>
                  <a:moveTo>
                    <a:pt x="63" y="1088"/>
                  </a:moveTo>
                  <a:lnTo>
                    <a:pt x="59" y="1107"/>
                  </a:lnTo>
                  <a:lnTo>
                    <a:pt x="58" y="1127"/>
                  </a:lnTo>
                  <a:lnTo>
                    <a:pt x="60" y="1146"/>
                  </a:lnTo>
                  <a:lnTo>
                    <a:pt x="63" y="1155"/>
                  </a:lnTo>
                  <a:lnTo>
                    <a:pt x="66" y="1164"/>
                  </a:lnTo>
                  <a:lnTo>
                    <a:pt x="69" y="1135"/>
                  </a:lnTo>
                  <a:lnTo>
                    <a:pt x="69" y="1121"/>
                  </a:lnTo>
                  <a:lnTo>
                    <a:pt x="71" y="1096"/>
                  </a:lnTo>
                  <a:lnTo>
                    <a:pt x="71" y="1088"/>
                  </a:lnTo>
                  <a:lnTo>
                    <a:pt x="63" y="1088"/>
                  </a:lnTo>
                  <a:close/>
                  <a:moveTo>
                    <a:pt x="132" y="271"/>
                  </a:moveTo>
                  <a:lnTo>
                    <a:pt x="136" y="284"/>
                  </a:lnTo>
                  <a:lnTo>
                    <a:pt x="143" y="296"/>
                  </a:lnTo>
                  <a:lnTo>
                    <a:pt x="144" y="288"/>
                  </a:lnTo>
                  <a:lnTo>
                    <a:pt x="139" y="283"/>
                  </a:lnTo>
                  <a:lnTo>
                    <a:pt x="136" y="277"/>
                  </a:lnTo>
                  <a:lnTo>
                    <a:pt x="132" y="271"/>
                  </a:lnTo>
                  <a:close/>
                  <a:moveTo>
                    <a:pt x="145" y="241"/>
                  </a:moveTo>
                  <a:lnTo>
                    <a:pt x="139" y="248"/>
                  </a:lnTo>
                  <a:lnTo>
                    <a:pt x="136" y="255"/>
                  </a:lnTo>
                  <a:lnTo>
                    <a:pt x="134" y="263"/>
                  </a:lnTo>
                  <a:lnTo>
                    <a:pt x="137" y="272"/>
                  </a:lnTo>
                  <a:lnTo>
                    <a:pt x="139" y="279"/>
                  </a:lnTo>
                  <a:lnTo>
                    <a:pt x="144" y="285"/>
                  </a:lnTo>
                  <a:lnTo>
                    <a:pt x="145" y="241"/>
                  </a:lnTo>
                  <a:close/>
                  <a:moveTo>
                    <a:pt x="309" y="0"/>
                  </a:moveTo>
                  <a:lnTo>
                    <a:pt x="322" y="1"/>
                  </a:lnTo>
                  <a:lnTo>
                    <a:pt x="336" y="7"/>
                  </a:lnTo>
                  <a:lnTo>
                    <a:pt x="353" y="16"/>
                  </a:lnTo>
                  <a:lnTo>
                    <a:pt x="368" y="26"/>
                  </a:lnTo>
                  <a:lnTo>
                    <a:pt x="382" y="39"/>
                  </a:lnTo>
                  <a:lnTo>
                    <a:pt x="393" y="52"/>
                  </a:lnTo>
                  <a:lnTo>
                    <a:pt x="400" y="67"/>
                  </a:lnTo>
                  <a:lnTo>
                    <a:pt x="408" y="81"/>
                  </a:lnTo>
                  <a:lnTo>
                    <a:pt x="425" y="119"/>
                  </a:lnTo>
                  <a:lnTo>
                    <a:pt x="441" y="157"/>
                  </a:lnTo>
                  <a:lnTo>
                    <a:pt x="453" y="195"/>
                  </a:lnTo>
                  <a:lnTo>
                    <a:pt x="461" y="234"/>
                  </a:lnTo>
                  <a:lnTo>
                    <a:pt x="463" y="265"/>
                  </a:lnTo>
                  <a:lnTo>
                    <a:pt x="464" y="295"/>
                  </a:lnTo>
                  <a:lnTo>
                    <a:pt x="468" y="324"/>
                  </a:lnTo>
                  <a:lnTo>
                    <a:pt x="472" y="345"/>
                  </a:lnTo>
                  <a:lnTo>
                    <a:pt x="479" y="364"/>
                  </a:lnTo>
                  <a:lnTo>
                    <a:pt x="533" y="382"/>
                  </a:lnTo>
                  <a:lnTo>
                    <a:pt x="537" y="383"/>
                  </a:lnTo>
                  <a:lnTo>
                    <a:pt x="542" y="386"/>
                  </a:lnTo>
                  <a:lnTo>
                    <a:pt x="544" y="388"/>
                  </a:lnTo>
                  <a:lnTo>
                    <a:pt x="547" y="392"/>
                  </a:lnTo>
                  <a:lnTo>
                    <a:pt x="548" y="396"/>
                  </a:lnTo>
                  <a:lnTo>
                    <a:pt x="548" y="399"/>
                  </a:lnTo>
                  <a:lnTo>
                    <a:pt x="548" y="403"/>
                  </a:lnTo>
                  <a:lnTo>
                    <a:pt x="547" y="463"/>
                  </a:lnTo>
                  <a:lnTo>
                    <a:pt x="541" y="524"/>
                  </a:lnTo>
                  <a:lnTo>
                    <a:pt x="531" y="586"/>
                  </a:lnTo>
                  <a:lnTo>
                    <a:pt x="521" y="647"/>
                  </a:lnTo>
                  <a:lnTo>
                    <a:pt x="515" y="687"/>
                  </a:lnTo>
                  <a:lnTo>
                    <a:pt x="513" y="728"/>
                  </a:lnTo>
                  <a:lnTo>
                    <a:pt x="512" y="769"/>
                  </a:lnTo>
                  <a:lnTo>
                    <a:pt x="515" y="810"/>
                  </a:lnTo>
                  <a:lnTo>
                    <a:pt x="524" y="849"/>
                  </a:lnTo>
                  <a:lnTo>
                    <a:pt x="536" y="888"/>
                  </a:lnTo>
                  <a:lnTo>
                    <a:pt x="542" y="902"/>
                  </a:lnTo>
                  <a:lnTo>
                    <a:pt x="545" y="918"/>
                  </a:lnTo>
                  <a:lnTo>
                    <a:pt x="544" y="932"/>
                  </a:lnTo>
                  <a:lnTo>
                    <a:pt x="541" y="945"/>
                  </a:lnTo>
                  <a:lnTo>
                    <a:pt x="539" y="959"/>
                  </a:lnTo>
                  <a:lnTo>
                    <a:pt x="539" y="974"/>
                  </a:lnTo>
                  <a:lnTo>
                    <a:pt x="538" y="990"/>
                  </a:lnTo>
                  <a:lnTo>
                    <a:pt x="536" y="997"/>
                  </a:lnTo>
                  <a:lnTo>
                    <a:pt x="530" y="1002"/>
                  </a:lnTo>
                  <a:lnTo>
                    <a:pt x="522" y="1004"/>
                  </a:lnTo>
                  <a:lnTo>
                    <a:pt x="516" y="1003"/>
                  </a:lnTo>
                  <a:lnTo>
                    <a:pt x="531" y="1069"/>
                  </a:lnTo>
                  <a:lnTo>
                    <a:pt x="545" y="1133"/>
                  </a:lnTo>
                  <a:lnTo>
                    <a:pt x="547" y="1136"/>
                  </a:lnTo>
                  <a:lnTo>
                    <a:pt x="548" y="1141"/>
                  </a:lnTo>
                  <a:lnTo>
                    <a:pt x="547" y="1145"/>
                  </a:lnTo>
                  <a:lnTo>
                    <a:pt x="545" y="1147"/>
                  </a:lnTo>
                  <a:lnTo>
                    <a:pt x="543" y="1150"/>
                  </a:lnTo>
                  <a:lnTo>
                    <a:pt x="541" y="1151"/>
                  </a:lnTo>
                  <a:lnTo>
                    <a:pt x="526" y="1161"/>
                  </a:lnTo>
                  <a:lnTo>
                    <a:pt x="510" y="1166"/>
                  </a:lnTo>
                  <a:lnTo>
                    <a:pt x="509" y="1202"/>
                  </a:lnTo>
                  <a:lnTo>
                    <a:pt x="504" y="1238"/>
                  </a:lnTo>
                  <a:lnTo>
                    <a:pt x="498" y="1274"/>
                  </a:lnTo>
                  <a:lnTo>
                    <a:pt x="488" y="1328"/>
                  </a:lnTo>
                  <a:lnTo>
                    <a:pt x="479" y="1384"/>
                  </a:lnTo>
                  <a:lnTo>
                    <a:pt x="470" y="1438"/>
                  </a:lnTo>
                  <a:lnTo>
                    <a:pt x="467" y="1494"/>
                  </a:lnTo>
                  <a:lnTo>
                    <a:pt x="465" y="1498"/>
                  </a:lnTo>
                  <a:lnTo>
                    <a:pt x="465" y="1503"/>
                  </a:lnTo>
                  <a:lnTo>
                    <a:pt x="464" y="1506"/>
                  </a:lnTo>
                  <a:lnTo>
                    <a:pt x="462" y="1510"/>
                  </a:lnTo>
                  <a:lnTo>
                    <a:pt x="458" y="1512"/>
                  </a:lnTo>
                  <a:lnTo>
                    <a:pt x="456" y="1580"/>
                  </a:lnTo>
                  <a:lnTo>
                    <a:pt x="456" y="1653"/>
                  </a:lnTo>
                  <a:lnTo>
                    <a:pt x="456" y="1727"/>
                  </a:lnTo>
                  <a:lnTo>
                    <a:pt x="450" y="1791"/>
                  </a:lnTo>
                  <a:lnTo>
                    <a:pt x="438" y="1856"/>
                  </a:lnTo>
                  <a:lnTo>
                    <a:pt x="423" y="1919"/>
                  </a:lnTo>
                  <a:lnTo>
                    <a:pt x="408" y="1982"/>
                  </a:lnTo>
                  <a:lnTo>
                    <a:pt x="395" y="2046"/>
                  </a:lnTo>
                  <a:lnTo>
                    <a:pt x="385" y="2109"/>
                  </a:lnTo>
                  <a:lnTo>
                    <a:pt x="381" y="2173"/>
                  </a:lnTo>
                  <a:lnTo>
                    <a:pt x="379" y="2204"/>
                  </a:lnTo>
                  <a:lnTo>
                    <a:pt x="379" y="2233"/>
                  </a:lnTo>
                  <a:lnTo>
                    <a:pt x="376" y="2262"/>
                  </a:lnTo>
                  <a:lnTo>
                    <a:pt x="368" y="2290"/>
                  </a:lnTo>
                  <a:lnTo>
                    <a:pt x="359" y="2308"/>
                  </a:lnTo>
                  <a:lnTo>
                    <a:pt x="347" y="2324"/>
                  </a:lnTo>
                  <a:lnTo>
                    <a:pt x="332" y="2337"/>
                  </a:lnTo>
                  <a:lnTo>
                    <a:pt x="315" y="2346"/>
                  </a:lnTo>
                  <a:lnTo>
                    <a:pt x="297" y="2350"/>
                  </a:lnTo>
                  <a:lnTo>
                    <a:pt x="277" y="2349"/>
                  </a:lnTo>
                  <a:lnTo>
                    <a:pt x="267" y="2344"/>
                  </a:lnTo>
                  <a:lnTo>
                    <a:pt x="257" y="2336"/>
                  </a:lnTo>
                  <a:lnTo>
                    <a:pt x="252" y="2326"/>
                  </a:lnTo>
                  <a:lnTo>
                    <a:pt x="250" y="2314"/>
                  </a:lnTo>
                  <a:lnTo>
                    <a:pt x="251" y="2301"/>
                  </a:lnTo>
                  <a:lnTo>
                    <a:pt x="253" y="2289"/>
                  </a:lnTo>
                  <a:lnTo>
                    <a:pt x="268" y="2239"/>
                  </a:lnTo>
                  <a:lnTo>
                    <a:pt x="284" y="2189"/>
                  </a:lnTo>
                  <a:lnTo>
                    <a:pt x="301" y="2139"/>
                  </a:lnTo>
                  <a:lnTo>
                    <a:pt x="315" y="2090"/>
                  </a:lnTo>
                  <a:lnTo>
                    <a:pt x="326" y="2040"/>
                  </a:lnTo>
                  <a:lnTo>
                    <a:pt x="332" y="1988"/>
                  </a:lnTo>
                  <a:lnTo>
                    <a:pt x="332" y="1943"/>
                  </a:lnTo>
                  <a:lnTo>
                    <a:pt x="330" y="1898"/>
                  </a:lnTo>
                  <a:lnTo>
                    <a:pt x="327" y="1852"/>
                  </a:lnTo>
                  <a:lnTo>
                    <a:pt x="330" y="1802"/>
                  </a:lnTo>
                  <a:lnTo>
                    <a:pt x="332" y="1751"/>
                  </a:lnTo>
                  <a:lnTo>
                    <a:pt x="331" y="1700"/>
                  </a:lnTo>
                  <a:lnTo>
                    <a:pt x="326" y="1665"/>
                  </a:lnTo>
                  <a:lnTo>
                    <a:pt x="320" y="1630"/>
                  </a:lnTo>
                  <a:lnTo>
                    <a:pt x="314" y="1594"/>
                  </a:lnTo>
                  <a:lnTo>
                    <a:pt x="309" y="1543"/>
                  </a:lnTo>
                  <a:lnTo>
                    <a:pt x="248" y="1542"/>
                  </a:lnTo>
                  <a:lnTo>
                    <a:pt x="247" y="1551"/>
                  </a:lnTo>
                  <a:lnTo>
                    <a:pt x="247" y="1625"/>
                  </a:lnTo>
                  <a:lnTo>
                    <a:pt x="241" y="1966"/>
                  </a:lnTo>
                  <a:lnTo>
                    <a:pt x="241" y="1991"/>
                  </a:lnTo>
                  <a:lnTo>
                    <a:pt x="242" y="2017"/>
                  </a:lnTo>
                  <a:lnTo>
                    <a:pt x="247" y="2042"/>
                  </a:lnTo>
                  <a:lnTo>
                    <a:pt x="257" y="2070"/>
                  </a:lnTo>
                  <a:lnTo>
                    <a:pt x="267" y="2099"/>
                  </a:lnTo>
                  <a:lnTo>
                    <a:pt x="273" y="2132"/>
                  </a:lnTo>
                  <a:lnTo>
                    <a:pt x="274" y="2166"/>
                  </a:lnTo>
                  <a:lnTo>
                    <a:pt x="271" y="2200"/>
                  </a:lnTo>
                  <a:lnTo>
                    <a:pt x="265" y="2234"/>
                  </a:lnTo>
                  <a:lnTo>
                    <a:pt x="258" y="2268"/>
                  </a:lnTo>
                  <a:lnTo>
                    <a:pt x="254" y="2283"/>
                  </a:lnTo>
                  <a:lnTo>
                    <a:pt x="250" y="2296"/>
                  </a:lnTo>
                  <a:lnTo>
                    <a:pt x="244" y="2309"/>
                  </a:lnTo>
                  <a:lnTo>
                    <a:pt x="235" y="2320"/>
                  </a:lnTo>
                  <a:lnTo>
                    <a:pt x="224" y="2329"/>
                  </a:lnTo>
                  <a:lnTo>
                    <a:pt x="212" y="2332"/>
                  </a:lnTo>
                  <a:lnTo>
                    <a:pt x="199" y="2331"/>
                  </a:lnTo>
                  <a:lnTo>
                    <a:pt x="187" y="2325"/>
                  </a:lnTo>
                  <a:lnTo>
                    <a:pt x="177" y="2315"/>
                  </a:lnTo>
                  <a:lnTo>
                    <a:pt x="170" y="2303"/>
                  </a:lnTo>
                  <a:lnTo>
                    <a:pt x="165" y="2286"/>
                  </a:lnTo>
                  <a:lnTo>
                    <a:pt x="163" y="2268"/>
                  </a:lnTo>
                  <a:lnTo>
                    <a:pt x="166" y="2250"/>
                  </a:lnTo>
                  <a:lnTo>
                    <a:pt x="172" y="2213"/>
                  </a:lnTo>
                  <a:lnTo>
                    <a:pt x="180" y="2176"/>
                  </a:lnTo>
                  <a:lnTo>
                    <a:pt x="187" y="2139"/>
                  </a:lnTo>
                  <a:lnTo>
                    <a:pt x="190" y="2103"/>
                  </a:lnTo>
                  <a:lnTo>
                    <a:pt x="187" y="2067"/>
                  </a:lnTo>
                  <a:lnTo>
                    <a:pt x="179" y="2038"/>
                  </a:lnTo>
                  <a:lnTo>
                    <a:pt x="170" y="2010"/>
                  </a:lnTo>
                  <a:lnTo>
                    <a:pt x="149" y="1943"/>
                  </a:lnTo>
                  <a:lnTo>
                    <a:pt x="133" y="1876"/>
                  </a:lnTo>
                  <a:lnTo>
                    <a:pt x="123" y="1807"/>
                  </a:lnTo>
                  <a:lnTo>
                    <a:pt x="116" y="1738"/>
                  </a:lnTo>
                  <a:lnTo>
                    <a:pt x="111" y="1669"/>
                  </a:lnTo>
                  <a:lnTo>
                    <a:pt x="108" y="1599"/>
                  </a:lnTo>
                  <a:lnTo>
                    <a:pt x="105" y="1528"/>
                  </a:lnTo>
                  <a:lnTo>
                    <a:pt x="87" y="1523"/>
                  </a:lnTo>
                  <a:lnTo>
                    <a:pt x="71" y="1515"/>
                  </a:lnTo>
                  <a:lnTo>
                    <a:pt x="81" y="1413"/>
                  </a:lnTo>
                  <a:lnTo>
                    <a:pt x="82" y="1310"/>
                  </a:lnTo>
                  <a:lnTo>
                    <a:pt x="79" y="1320"/>
                  </a:lnTo>
                  <a:lnTo>
                    <a:pt x="53" y="1303"/>
                  </a:lnTo>
                  <a:lnTo>
                    <a:pt x="48" y="1299"/>
                  </a:lnTo>
                  <a:lnTo>
                    <a:pt x="45" y="1297"/>
                  </a:lnTo>
                  <a:lnTo>
                    <a:pt x="41" y="1292"/>
                  </a:lnTo>
                  <a:lnTo>
                    <a:pt x="35" y="1281"/>
                  </a:lnTo>
                  <a:lnTo>
                    <a:pt x="30" y="1269"/>
                  </a:lnTo>
                  <a:lnTo>
                    <a:pt x="26" y="1252"/>
                  </a:lnTo>
                  <a:lnTo>
                    <a:pt x="23" y="1235"/>
                  </a:lnTo>
                  <a:lnTo>
                    <a:pt x="22" y="1215"/>
                  </a:lnTo>
                  <a:lnTo>
                    <a:pt x="22" y="1196"/>
                  </a:lnTo>
                  <a:lnTo>
                    <a:pt x="18" y="1179"/>
                  </a:lnTo>
                  <a:lnTo>
                    <a:pt x="16" y="1162"/>
                  </a:lnTo>
                  <a:lnTo>
                    <a:pt x="16" y="1135"/>
                  </a:lnTo>
                  <a:lnTo>
                    <a:pt x="18" y="1110"/>
                  </a:lnTo>
                  <a:lnTo>
                    <a:pt x="20" y="1081"/>
                  </a:lnTo>
                  <a:lnTo>
                    <a:pt x="8" y="1077"/>
                  </a:lnTo>
                  <a:lnTo>
                    <a:pt x="6" y="1075"/>
                  </a:lnTo>
                  <a:lnTo>
                    <a:pt x="2" y="1073"/>
                  </a:lnTo>
                  <a:lnTo>
                    <a:pt x="1" y="1071"/>
                  </a:lnTo>
                  <a:lnTo>
                    <a:pt x="0" y="1067"/>
                  </a:lnTo>
                  <a:lnTo>
                    <a:pt x="0" y="1064"/>
                  </a:lnTo>
                  <a:lnTo>
                    <a:pt x="0" y="1060"/>
                  </a:lnTo>
                  <a:lnTo>
                    <a:pt x="2" y="1056"/>
                  </a:lnTo>
                  <a:lnTo>
                    <a:pt x="3" y="1053"/>
                  </a:lnTo>
                  <a:lnTo>
                    <a:pt x="14" y="1027"/>
                  </a:lnTo>
                  <a:lnTo>
                    <a:pt x="22" y="999"/>
                  </a:lnTo>
                  <a:lnTo>
                    <a:pt x="25" y="972"/>
                  </a:lnTo>
                  <a:lnTo>
                    <a:pt x="25" y="944"/>
                  </a:lnTo>
                  <a:lnTo>
                    <a:pt x="25" y="915"/>
                  </a:lnTo>
                  <a:lnTo>
                    <a:pt x="20" y="580"/>
                  </a:lnTo>
                  <a:lnTo>
                    <a:pt x="19" y="539"/>
                  </a:lnTo>
                  <a:lnTo>
                    <a:pt x="20" y="497"/>
                  </a:lnTo>
                  <a:lnTo>
                    <a:pt x="24" y="456"/>
                  </a:lnTo>
                  <a:lnTo>
                    <a:pt x="31" y="416"/>
                  </a:lnTo>
                  <a:lnTo>
                    <a:pt x="45" y="377"/>
                  </a:lnTo>
                  <a:lnTo>
                    <a:pt x="46" y="374"/>
                  </a:lnTo>
                  <a:lnTo>
                    <a:pt x="48" y="371"/>
                  </a:lnTo>
                  <a:lnTo>
                    <a:pt x="51" y="368"/>
                  </a:lnTo>
                  <a:lnTo>
                    <a:pt x="54" y="366"/>
                  </a:lnTo>
                  <a:lnTo>
                    <a:pt x="58" y="365"/>
                  </a:lnTo>
                  <a:lnTo>
                    <a:pt x="63" y="364"/>
                  </a:lnTo>
                  <a:lnTo>
                    <a:pt x="85" y="360"/>
                  </a:lnTo>
                  <a:lnTo>
                    <a:pt x="108" y="357"/>
                  </a:lnTo>
                  <a:lnTo>
                    <a:pt x="130" y="354"/>
                  </a:lnTo>
                  <a:lnTo>
                    <a:pt x="139" y="322"/>
                  </a:lnTo>
                  <a:lnTo>
                    <a:pt x="142" y="301"/>
                  </a:lnTo>
                  <a:lnTo>
                    <a:pt x="131" y="294"/>
                  </a:lnTo>
                  <a:lnTo>
                    <a:pt x="122" y="282"/>
                  </a:lnTo>
                  <a:lnTo>
                    <a:pt x="116" y="268"/>
                  </a:lnTo>
                  <a:lnTo>
                    <a:pt x="114" y="254"/>
                  </a:lnTo>
                  <a:lnTo>
                    <a:pt x="116" y="232"/>
                  </a:lnTo>
                  <a:lnTo>
                    <a:pt x="123" y="210"/>
                  </a:lnTo>
                  <a:lnTo>
                    <a:pt x="133" y="189"/>
                  </a:lnTo>
                  <a:lnTo>
                    <a:pt x="171" y="108"/>
                  </a:lnTo>
                  <a:lnTo>
                    <a:pt x="185" y="79"/>
                  </a:lnTo>
                  <a:lnTo>
                    <a:pt x="202" y="51"/>
                  </a:lnTo>
                  <a:lnTo>
                    <a:pt x="212" y="38"/>
                  </a:lnTo>
                  <a:lnTo>
                    <a:pt x="224" y="24"/>
                  </a:lnTo>
                  <a:lnTo>
                    <a:pt x="239" y="14"/>
                  </a:lnTo>
                  <a:lnTo>
                    <a:pt x="254" y="5"/>
                  </a:lnTo>
                  <a:lnTo>
                    <a:pt x="270" y="3"/>
                  </a:lnTo>
                  <a:lnTo>
                    <a:pt x="277" y="4"/>
                  </a:lnTo>
                  <a:lnTo>
                    <a:pt x="282" y="5"/>
                  </a:lnTo>
                  <a:lnTo>
                    <a:pt x="288" y="5"/>
                  </a:lnTo>
                  <a:lnTo>
                    <a:pt x="296" y="4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7821613" y="4670426"/>
              <a:ext cx="1208088" cy="3795713"/>
            </a:xfrm>
            <a:custGeom>
              <a:avLst/>
              <a:gdLst>
                <a:gd name="T0" fmla="*/ 635 w 761"/>
                <a:gd name="T1" fmla="*/ 1281 h 2391"/>
                <a:gd name="T2" fmla="*/ 636 w 761"/>
                <a:gd name="T3" fmla="*/ 890 h 2391"/>
                <a:gd name="T4" fmla="*/ 626 w 761"/>
                <a:gd name="T5" fmla="*/ 1201 h 2391"/>
                <a:gd name="T6" fmla="*/ 653 w 761"/>
                <a:gd name="T7" fmla="*/ 1017 h 2391"/>
                <a:gd name="T8" fmla="*/ 376 w 761"/>
                <a:gd name="T9" fmla="*/ 0 h 2391"/>
                <a:gd name="T10" fmla="*/ 452 w 761"/>
                <a:gd name="T11" fmla="*/ 24 h 2391"/>
                <a:gd name="T12" fmla="*/ 488 w 761"/>
                <a:gd name="T13" fmla="*/ 66 h 2391"/>
                <a:gd name="T14" fmla="*/ 499 w 761"/>
                <a:gd name="T15" fmla="*/ 318 h 2391"/>
                <a:gd name="T16" fmla="*/ 633 w 761"/>
                <a:gd name="T17" fmla="*/ 422 h 2391"/>
                <a:gd name="T18" fmla="*/ 726 w 761"/>
                <a:gd name="T19" fmla="*/ 516 h 2391"/>
                <a:gd name="T20" fmla="*/ 754 w 761"/>
                <a:gd name="T21" fmla="*/ 831 h 2391"/>
                <a:gd name="T22" fmla="*/ 756 w 761"/>
                <a:gd name="T23" fmla="*/ 987 h 2391"/>
                <a:gd name="T24" fmla="*/ 735 w 761"/>
                <a:gd name="T25" fmla="*/ 1234 h 2391"/>
                <a:gd name="T26" fmla="*/ 717 w 761"/>
                <a:gd name="T27" fmla="*/ 1303 h 2391"/>
                <a:gd name="T28" fmla="*/ 690 w 761"/>
                <a:gd name="T29" fmla="*/ 1336 h 2391"/>
                <a:gd name="T30" fmla="*/ 667 w 761"/>
                <a:gd name="T31" fmla="*/ 1354 h 2391"/>
                <a:gd name="T32" fmla="*/ 644 w 761"/>
                <a:gd name="T33" fmla="*/ 1351 h 2391"/>
                <a:gd name="T34" fmla="*/ 658 w 761"/>
                <a:gd name="T35" fmla="*/ 1306 h 2391"/>
                <a:gd name="T36" fmla="*/ 653 w 761"/>
                <a:gd name="T37" fmla="*/ 1616 h 2391"/>
                <a:gd name="T38" fmla="*/ 661 w 761"/>
                <a:gd name="T39" fmla="*/ 1904 h 2391"/>
                <a:gd name="T40" fmla="*/ 699 w 761"/>
                <a:gd name="T41" fmla="*/ 2139 h 2391"/>
                <a:gd name="T42" fmla="*/ 706 w 761"/>
                <a:gd name="T43" fmla="*/ 2231 h 2391"/>
                <a:gd name="T44" fmla="*/ 715 w 761"/>
                <a:gd name="T45" fmla="*/ 2339 h 2391"/>
                <a:gd name="T46" fmla="*/ 614 w 761"/>
                <a:gd name="T47" fmla="*/ 2391 h 2391"/>
                <a:gd name="T48" fmla="*/ 487 w 761"/>
                <a:gd name="T49" fmla="*/ 2367 h 2391"/>
                <a:gd name="T50" fmla="*/ 578 w 761"/>
                <a:gd name="T51" fmla="*/ 2250 h 2391"/>
                <a:gd name="T52" fmla="*/ 557 w 761"/>
                <a:gd name="T53" fmla="*/ 2179 h 2391"/>
                <a:gd name="T54" fmla="*/ 527 w 761"/>
                <a:gd name="T55" fmla="*/ 2116 h 2391"/>
                <a:gd name="T56" fmla="*/ 462 w 761"/>
                <a:gd name="T57" fmla="*/ 1758 h 2391"/>
                <a:gd name="T58" fmla="*/ 449 w 761"/>
                <a:gd name="T59" fmla="*/ 1659 h 2391"/>
                <a:gd name="T60" fmla="*/ 414 w 761"/>
                <a:gd name="T61" fmla="*/ 1581 h 2391"/>
                <a:gd name="T62" fmla="*/ 421 w 761"/>
                <a:gd name="T63" fmla="*/ 1719 h 2391"/>
                <a:gd name="T64" fmla="*/ 438 w 761"/>
                <a:gd name="T65" fmla="*/ 1879 h 2391"/>
                <a:gd name="T66" fmla="*/ 449 w 761"/>
                <a:gd name="T67" fmla="*/ 2078 h 2391"/>
                <a:gd name="T68" fmla="*/ 462 w 761"/>
                <a:gd name="T69" fmla="*/ 2213 h 2391"/>
                <a:gd name="T70" fmla="*/ 452 w 761"/>
                <a:gd name="T71" fmla="*/ 2323 h 2391"/>
                <a:gd name="T72" fmla="*/ 157 w 761"/>
                <a:gd name="T73" fmla="*/ 2339 h 2391"/>
                <a:gd name="T74" fmla="*/ 153 w 761"/>
                <a:gd name="T75" fmla="*/ 2298 h 2391"/>
                <a:gd name="T76" fmla="*/ 295 w 761"/>
                <a:gd name="T77" fmla="*/ 2227 h 2391"/>
                <a:gd name="T78" fmla="*/ 300 w 761"/>
                <a:gd name="T79" fmla="*/ 2176 h 2391"/>
                <a:gd name="T80" fmla="*/ 312 w 761"/>
                <a:gd name="T81" fmla="*/ 2118 h 2391"/>
                <a:gd name="T82" fmla="*/ 230 w 761"/>
                <a:gd name="T83" fmla="*/ 1730 h 2391"/>
                <a:gd name="T84" fmla="*/ 215 w 761"/>
                <a:gd name="T85" fmla="*/ 1497 h 2391"/>
                <a:gd name="T86" fmla="*/ 209 w 761"/>
                <a:gd name="T87" fmla="*/ 1244 h 2391"/>
                <a:gd name="T88" fmla="*/ 141 w 761"/>
                <a:gd name="T89" fmla="*/ 1158 h 2391"/>
                <a:gd name="T90" fmla="*/ 89 w 761"/>
                <a:gd name="T91" fmla="*/ 1203 h 2391"/>
                <a:gd name="T92" fmla="*/ 57 w 761"/>
                <a:gd name="T93" fmla="*/ 1237 h 2391"/>
                <a:gd name="T94" fmla="*/ 63 w 761"/>
                <a:gd name="T95" fmla="*/ 1201 h 2391"/>
                <a:gd name="T96" fmla="*/ 39 w 761"/>
                <a:gd name="T97" fmla="*/ 1215 h 2391"/>
                <a:gd name="T98" fmla="*/ 33 w 761"/>
                <a:gd name="T99" fmla="*/ 1280 h 2391"/>
                <a:gd name="T100" fmla="*/ 5 w 761"/>
                <a:gd name="T101" fmla="*/ 1198 h 2391"/>
                <a:gd name="T102" fmla="*/ 65 w 761"/>
                <a:gd name="T103" fmla="*/ 1101 h 2391"/>
                <a:gd name="T104" fmla="*/ 91 w 761"/>
                <a:gd name="T105" fmla="*/ 1007 h 2391"/>
                <a:gd name="T106" fmla="*/ 173 w 761"/>
                <a:gd name="T107" fmla="*/ 743 h 2391"/>
                <a:gd name="T108" fmla="*/ 333 w 761"/>
                <a:gd name="T109" fmla="*/ 374 h 2391"/>
                <a:gd name="T110" fmla="*/ 271 w 761"/>
                <a:gd name="T111" fmla="*/ 318 h 2391"/>
                <a:gd name="T112" fmla="*/ 247 w 761"/>
                <a:gd name="T113" fmla="*/ 215 h 2391"/>
                <a:gd name="T114" fmla="*/ 250 w 761"/>
                <a:gd name="T115" fmla="*/ 173 h 2391"/>
                <a:gd name="T116" fmla="*/ 250 w 761"/>
                <a:gd name="T117" fmla="*/ 101 h 2391"/>
                <a:gd name="T118" fmla="*/ 242 w 761"/>
                <a:gd name="T119" fmla="*/ 82 h 2391"/>
                <a:gd name="T120" fmla="*/ 251 w 761"/>
                <a:gd name="T121" fmla="*/ 50 h 2391"/>
                <a:gd name="T122" fmla="*/ 256 w 761"/>
                <a:gd name="T123" fmla="*/ 31 h 2391"/>
                <a:gd name="T124" fmla="*/ 302 w 761"/>
                <a:gd name="T125" fmla="*/ 17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1" h="2391">
                  <a:moveTo>
                    <a:pt x="635" y="1281"/>
                  </a:moveTo>
                  <a:lnTo>
                    <a:pt x="632" y="1285"/>
                  </a:lnTo>
                  <a:lnTo>
                    <a:pt x="629" y="1289"/>
                  </a:lnTo>
                  <a:lnTo>
                    <a:pt x="625" y="1290"/>
                  </a:lnTo>
                  <a:lnTo>
                    <a:pt x="620" y="1291"/>
                  </a:lnTo>
                  <a:lnTo>
                    <a:pt x="625" y="1330"/>
                  </a:lnTo>
                  <a:lnTo>
                    <a:pt x="626" y="1329"/>
                  </a:lnTo>
                  <a:lnTo>
                    <a:pt x="633" y="1306"/>
                  </a:lnTo>
                  <a:lnTo>
                    <a:pt x="635" y="1281"/>
                  </a:lnTo>
                  <a:close/>
                  <a:moveTo>
                    <a:pt x="623" y="1237"/>
                  </a:moveTo>
                  <a:lnTo>
                    <a:pt x="614" y="1239"/>
                  </a:lnTo>
                  <a:lnTo>
                    <a:pt x="618" y="1270"/>
                  </a:lnTo>
                  <a:lnTo>
                    <a:pt x="620" y="1264"/>
                  </a:lnTo>
                  <a:lnTo>
                    <a:pt x="620" y="1258"/>
                  </a:lnTo>
                  <a:lnTo>
                    <a:pt x="621" y="1252"/>
                  </a:lnTo>
                  <a:lnTo>
                    <a:pt x="623" y="1237"/>
                  </a:lnTo>
                  <a:close/>
                  <a:moveTo>
                    <a:pt x="650" y="848"/>
                  </a:moveTo>
                  <a:lnTo>
                    <a:pt x="636" y="890"/>
                  </a:lnTo>
                  <a:lnTo>
                    <a:pt x="623" y="945"/>
                  </a:lnTo>
                  <a:lnTo>
                    <a:pt x="614" y="1004"/>
                  </a:lnTo>
                  <a:lnTo>
                    <a:pt x="612" y="1062"/>
                  </a:lnTo>
                  <a:lnTo>
                    <a:pt x="613" y="1097"/>
                  </a:lnTo>
                  <a:lnTo>
                    <a:pt x="616" y="1135"/>
                  </a:lnTo>
                  <a:lnTo>
                    <a:pt x="620" y="1173"/>
                  </a:lnTo>
                  <a:lnTo>
                    <a:pt x="624" y="1211"/>
                  </a:lnTo>
                  <a:lnTo>
                    <a:pt x="625" y="1206"/>
                  </a:lnTo>
                  <a:lnTo>
                    <a:pt x="626" y="1201"/>
                  </a:lnTo>
                  <a:lnTo>
                    <a:pt x="630" y="1195"/>
                  </a:lnTo>
                  <a:lnTo>
                    <a:pt x="633" y="1189"/>
                  </a:lnTo>
                  <a:lnTo>
                    <a:pt x="649" y="1166"/>
                  </a:lnTo>
                  <a:lnTo>
                    <a:pt x="644" y="1163"/>
                  </a:lnTo>
                  <a:lnTo>
                    <a:pt x="647" y="1133"/>
                  </a:lnTo>
                  <a:lnTo>
                    <a:pt x="652" y="1104"/>
                  </a:lnTo>
                  <a:lnTo>
                    <a:pt x="655" y="1075"/>
                  </a:lnTo>
                  <a:lnTo>
                    <a:pt x="655" y="1047"/>
                  </a:lnTo>
                  <a:lnTo>
                    <a:pt x="653" y="1017"/>
                  </a:lnTo>
                  <a:lnTo>
                    <a:pt x="650" y="984"/>
                  </a:lnTo>
                  <a:lnTo>
                    <a:pt x="649" y="950"/>
                  </a:lnTo>
                  <a:lnTo>
                    <a:pt x="650" y="914"/>
                  </a:lnTo>
                  <a:lnTo>
                    <a:pt x="657" y="876"/>
                  </a:lnTo>
                  <a:lnTo>
                    <a:pt x="657" y="873"/>
                  </a:lnTo>
                  <a:lnTo>
                    <a:pt x="655" y="868"/>
                  </a:lnTo>
                  <a:lnTo>
                    <a:pt x="650" y="848"/>
                  </a:lnTo>
                  <a:close/>
                  <a:moveTo>
                    <a:pt x="373" y="0"/>
                  </a:moveTo>
                  <a:lnTo>
                    <a:pt x="376" y="0"/>
                  </a:lnTo>
                  <a:lnTo>
                    <a:pt x="403" y="2"/>
                  </a:lnTo>
                  <a:lnTo>
                    <a:pt x="409" y="2"/>
                  </a:lnTo>
                  <a:lnTo>
                    <a:pt x="415" y="3"/>
                  </a:lnTo>
                  <a:lnTo>
                    <a:pt x="421" y="6"/>
                  </a:lnTo>
                  <a:lnTo>
                    <a:pt x="427" y="7"/>
                  </a:lnTo>
                  <a:lnTo>
                    <a:pt x="436" y="10"/>
                  </a:lnTo>
                  <a:lnTo>
                    <a:pt x="444" y="15"/>
                  </a:lnTo>
                  <a:lnTo>
                    <a:pt x="450" y="21"/>
                  </a:lnTo>
                  <a:lnTo>
                    <a:pt x="452" y="24"/>
                  </a:lnTo>
                  <a:lnTo>
                    <a:pt x="456" y="26"/>
                  </a:lnTo>
                  <a:lnTo>
                    <a:pt x="460" y="30"/>
                  </a:lnTo>
                  <a:lnTo>
                    <a:pt x="464" y="33"/>
                  </a:lnTo>
                  <a:lnTo>
                    <a:pt x="475" y="44"/>
                  </a:lnTo>
                  <a:lnTo>
                    <a:pt x="484" y="55"/>
                  </a:lnTo>
                  <a:lnTo>
                    <a:pt x="487" y="58"/>
                  </a:lnTo>
                  <a:lnTo>
                    <a:pt x="488" y="60"/>
                  </a:lnTo>
                  <a:lnTo>
                    <a:pt x="488" y="64"/>
                  </a:lnTo>
                  <a:lnTo>
                    <a:pt x="488" y="66"/>
                  </a:lnTo>
                  <a:lnTo>
                    <a:pt x="489" y="71"/>
                  </a:lnTo>
                  <a:lnTo>
                    <a:pt x="490" y="77"/>
                  </a:lnTo>
                  <a:lnTo>
                    <a:pt x="492" y="89"/>
                  </a:lnTo>
                  <a:lnTo>
                    <a:pt x="492" y="101"/>
                  </a:lnTo>
                  <a:lnTo>
                    <a:pt x="490" y="178"/>
                  </a:lnTo>
                  <a:lnTo>
                    <a:pt x="486" y="254"/>
                  </a:lnTo>
                  <a:lnTo>
                    <a:pt x="487" y="275"/>
                  </a:lnTo>
                  <a:lnTo>
                    <a:pt x="492" y="297"/>
                  </a:lnTo>
                  <a:lnTo>
                    <a:pt x="499" y="318"/>
                  </a:lnTo>
                  <a:lnTo>
                    <a:pt x="510" y="337"/>
                  </a:lnTo>
                  <a:lnTo>
                    <a:pt x="526" y="352"/>
                  </a:lnTo>
                  <a:lnTo>
                    <a:pt x="528" y="355"/>
                  </a:lnTo>
                  <a:lnTo>
                    <a:pt x="529" y="356"/>
                  </a:lnTo>
                  <a:lnTo>
                    <a:pt x="532" y="358"/>
                  </a:lnTo>
                  <a:lnTo>
                    <a:pt x="536" y="362"/>
                  </a:lnTo>
                  <a:lnTo>
                    <a:pt x="543" y="366"/>
                  </a:lnTo>
                  <a:lnTo>
                    <a:pt x="587" y="395"/>
                  </a:lnTo>
                  <a:lnTo>
                    <a:pt x="633" y="422"/>
                  </a:lnTo>
                  <a:lnTo>
                    <a:pt x="682" y="443"/>
                  </a:lnTo>
                  <a:lnTo>
                    <a:pt x="683" y="454"/>
                  </a:lnTo>
                  <a:lnTo>
                    <a:pt x="689" y="464"/>
                  </a:lnTo>
                  <a:lnTo>
                    <a:pt x="694" y="469"/>
                  </a:lnTo>
                  <a:lnTo>
                    <a:pt x="700" y="474"/>
                  </a:lnTo>
                  <a:lnTo>
                    <a:pt x="706" y="479"/>
                  </a:lnTo>
                  <a:lnTo>
                    <a:pt x="715" y="489"/>
                  </a:lnTo>
                  <a:lnTo>
                    <a:pt x="721" y="503"/>
                  </a:lnTo>
                  <a:lnTo>
                    <a:pt x="726" y="516"/>
                  </a:lnTo>
                  <a:lnTo>
                    <a:pt x="729" y="531"/>
                  </a:lnTo>
                  <a:lnTo>
                    <a:pt x="738" y="596"/>
                  </a:lnTo>
                  <a:lnTo>
                    <a:pt x="744" y="663"/>
                  </a:lnTo>
                  <a:lnTo>
                    <a:pt x="749" y="728"/>
                  </a:lnTo>
                  <a:lnTo>
                    <a:pt x="754" y="795"/>
                  </a:lnTo>
                  <a:lnTo>
                    <a:pt x="755" y="806"/>
                  </a:lnTo>
                  <a:lnTo>
                    <a:pt x="755" y="818"/>
                  </a:lnTo>
                  <a:lnTo>
                    <a:pt x="754" y="824"/>
                  </a:lnTo>
                  <a:lnTo>
                    <a:pt x="754" y="831"/>
                  </a:lnTo>
                  <a:lnTo>
                    <a:pt x="755" y="842"/>
                  </a:lnTo>
                  <a:lnTo>
                    <a:pt x="758" y="853"/>
                  </a:lnTo>
                  <a:lnTo>
                    <a:pt x="761" y="870"/>
                  </a:lnTo>
                  <a:lnTo>
                    <a:pt x="761" y="886"/>
                  </a:lnTo>
                  <a:lnTo>
                    <a:pt x="757" y="902"/>
                  </a:lnTo>
                  <a:lnTo>
                    <a:pt x="752" y="922"/>
                  </a:lnTo>
                  <a:lnTo>
                    <a:pt x="752" y="944"/>
                  </a:lnTo>
                  <a:lnTo>
                    <a:pt x="754" y="965"/>
                  </a:lnTo>
                  <a:lnTo>
                    <a:pt x="756" y="987"/>
                  </a:lnTo>
                  <a:lnTo>
                    <a:pt x="757" y="1027"/>
                  </a:lnTo>
                  <a:lnTo>
                    <a:pt x="755" y="1164"/>
                  </a:lnTo>
                  <a:lnTo>
                    <a:pt x="727" y="1173"/>
                  </a:lnTo>
                  <a:lnTo>
                    <a:pt x="730" y="1180"/>
                  </a:lnTo>
                  <a:lnTo>
                    <a:pt x="733" y="1186"/>
                  </a:lnTo>
                  <a:lnTo>
                    <a:pt x="735" y="1192"/>
                  </a:lnTo>
                  <a:lnTo>
                    <a:pt x="738" y="1205"/>
                  </a:lnTo>
                  <a:lnTo>
                    <a:pt x="738" y="1220"/>
                  </a:lnTo>
                  <a:lnTo>
                    <a:pt x="735" y="1234"/>
                  </a:lnTo>
                  <a:lnTo>
                    <a:pt x="730" y="1255"/>
                  </a:lnTo>
                  <a:lnTo>
                    <a:pt x="728" y="1275"/>
                  </a:lnTo>
                  <a:lnTo>
                    <a:pt x="728" y="1284"/>
                  </a:lnTo>
                  <a:lnTo>
                    <a:pt x="727" y="1291"/>
                  </a:lnTo>
                  <a:lnTo>
                    <a:pt x="722" y="1296"/>
                  </a:lnTo>
                  <a:lnTo>
                    <a:pt x="721" y="1297"/>
                  </a:lnTo>
                  <a:lnTo>
                    <a:pt x="718" y="1300"/>
                  </a:lnTo>
                  <a:lnTo>
                    <a:pt x="717" y="1301"/>
                  </a:lnTo>
                  <a:lnTo>
                    <a:pt x="717" y="1303"/>
                  </a:lnTo>
                  <a:lnTo>
                    <a:pt x="717" y="1306"/>
                  </a:lnTo>
                  <a:lnTo>
                    <a:pt x="716" y="1309"/>
                  </a:lnTo>
                  <a:lnTo>
                    <a:pt x="713" y="1312"/>
                  </a:lnTo>
                  <a:lnTo>
                    <a:pt x="710" y="1314"/>
                  </a:lnTo>
                  <a:lnTo>
                    <a:pt x="706" y="1315"/>
                  </a:lnTo>
                  <a:lnTo>
                    <a:pt x="703" y="1317"/>
                  </a:lnTo>
                  <a:lnTo>
                    <a:pt x="699" y="1318"/>
                  </a:lnTo>
                  <a:lnTo>
                    <a:pt x="697" y="1327"/>
                  </a:lnTo>
                  <a:lnTo>
                    <a:pt x="690" y="1336"/>
                  </a:lnTo>
                  <a:lnTo>
                    <a:pt x="682" y="1341"/>
                  </a:lnTo>
                  <a:lnTo>
                    <a:pt x="680" y="1341"/>
                  </a:lnTo>
                  <a:lnTo>
                    <a:pt x="677" y="1342"/>
                  </a:lnTo>
                  <a:lnTo>
                    <a:pt x="676" y="1343"/>
                  </a:lnTo>
                  <a:lnTo>
                    <a:pt x="673" y="1344"/>
                  </a:lnTo>
                  <a:lnTo>
                    <a:pt x="673" y="1347"/>
                  </a:lnTo>
                  <a:lnTo>
                    <a:pt x="672" y="1349"/>
                  </a:lnTo>
                  <a:lnTo>
                    <a:pt x="670" y="1352"/>
                  </a:lnTo>
                  <a:lnTo>
                    <a:pt x="667" y="1354"/>
                  </a:lnTo>
                  <a:lnTo>
                    <a:pt x="664" y="1357"/>
                  </a:lnTo>
                  <a:lnTo>
                    <a:pt x="659" y="1358"/>
                  </a:lnTo>
                  <a:lnTo>
                    <a:pt x="657" y="1358"/>
                  </a:lnTo>
                  <a:lnTo>
                    <a:pt x="654" y="1358"/>
                  </a:lnTo>
                  <a:lnTo>
                    <a:pt x="650" y="1358"/>
                  </a:lnTo>
                  <a:lnTo>
                    <a:pt x="648" y="1358"/>
                  </a:lnTo>
                  <a:lnTo>
                    <a:pt x="647" y="1355"/>
                  </a:lnTo>
                  <a:lnTo>
                    <a:pt x="646" y="1354"/>
                  </a:lnTo>
                  <a:lnTo>
                    <a:pt x="644" y="1351"/>
                  </a:lnTo>
                  <a:lnTo>
                    <a:pt x="646" y="1348"/>
                  </a:lnTo>
                  <a:lnTo>
                    <a:pt x="647" y="1346"/>
                  </a:lnTo>
                  <a:lnTo>
                    <a:pt x="648" y="1343"/>
                  </a:lnTo>
                  <a:lnTo>
                    <a:pt x="658" y="1326"/>
                  </a:lnTo>
                  <a:lnTo>
                    <a:pt x="664" y="1307"/>
                  </a:lnTo>
                  <a:lnTo>
                    <a:pt x="666" y="1287"/>
                  </a:lnTo>
                  <a:lnTo>
                    <a:pt x="665" y="1286"/>
                  </a:lnTo>
                  <a:lnTo>
                    <a:pt x="663" y="1286"/>
                  </a:lnTo>
                  <a:lnTo>
                    <a:pt x="658" y="1306"/>
                  </a:lnTo>
                  <a:lnTo>
                    <a:pt x="649" y="1325"/>
                  </a:lnTo>
                  <a:lnTo>
                    <a:pt x="638" y="1342"/>
                  </a:lnTo>
                  <a:lnTo>
                    <a:pt x="636" y="1344"/>
                  </a:lnTo>
                  <a:lnTo>
                    <a:pt x="633" y="1347"/>
                  </a:lnTo>
                  <a:lnTo>
                    <a:pt x="631" y="1348"/>
                  </a:lnTo>
                  <a:lnTo>
                    <a:pt x="627" y="1348"/>
                  </a:lnTo>
                  <a:lnTo>
                    <a:pt x="627" y="1348"/>
                  </a:lnTo>
                  <a:lnTo>
                    <a:pt x="641" y="1483"/>
                  </a:lnTo>
                  <a:lnTo>
                    <a:pt x="653" y="1616"/>
                  </a:lnTo>
                  <a:lnTo>
                    <a:pt x="654" y="1638"/>
                  </a:lnTo>
                  <a:lnTo>
                    <a:pt x="652" y="1659"/>
                  </a:lnTo>
                  <a:lnTo>
                    <a:pt x="648" y="1668"/>
                  </a:lnTo>
                  <a:lnTo>
                    <a:pt x="644" y="1679"/>
                  </a:lnTo>
                  <a:lnTo>
                    <a:pt x="644" y="1692"/>
                  </a:lnTo>
                  <a:lnTo>
                    <a:pt x="644" y="1706"/>
                  </a:lnTo>
                  <a:lnTo>
                    <a:pt x="650" y="1771"/>
                  </a:lnTo>
                  <a:lnTo>
                    <a:pt x="655" y="1838"/>
                  </a:lnTo>
                  <a:lnTo>
                    <a:pt x="661" y="1904"/>
                  </a:lnTo>
                  <a:lnTo>
                    <a:pt x="672" y="1968"/>
                  </a:lnTo>
                  <a:lnTo>
                    <a:pt x="680" y="2003"/>
                  </a:lnTo>
                  <a:lnTo>
                    <a:pt x="687" y="2039"/>
                  </a:lnTo>
                  <a:lnTo>
                    <a:pt x="692" y="2075"/>
                  </a:lnTo>
                  <a:lnTo>
                    <a:pt x="693" y="2110"/>
                  </a:lnTo>
                  <a:lnTo>
                    <a:pt x="692" y="2121"/>
                  </a:lnTo>
                  <a:lnTo>
                    <a:pt x="693" y="2130"/>
                  </a:lnTo>
                  <a:lnTo>
                    <a:pt x="695" y="2135"/>
                  </a:lnTo>
                  <a:lnTo>
                    <a:pt x="699" y="2139"/>
                  </a:lnTo>
                  <a:lnTo>
                    <a:pt x="703" y="2142"/>
                  </a:lnTo>
                  <a:lnTo>
                    <a:pt x="705" y="2147"/>
                  </a:lnTo>
                  <a:lnTo>
                    <a:pt x="711" y="2159"/>
                  </a:lnTo>
                  <a:lnTo>
                    <a:pt x="711" y="2173"/>
                  </a:lnTo>
                  <a:lnTo>
                    <a:pt x="707" y="2186"/>
                  </a:lnTo>
                  <a:lnTo>
                    <a:pt x="700" y="2197"/>
                  </a:lnTo>
                  <a:lnTo>
                    <a:pt x="689" y="2204"/>
                  </a:lnTo>
                  <a:lnTo>
                    <a:pt x="700" y="2216"/>
                  </a:lnTo>
                  <a:lnTo>
                    <a:pt x="706" y="2231"/>
                  </a:lnTo>
                  <a:lnTo>
                    <a:pt x="709" y="2248"/>
                  </a:lnTo>
                  <a:lnTo>
                    <a:pt x="705" y="2264"/>
                  </a:lnTo>
                  <a:lnTo>
                    <a:pt x="706" y="2266"/>
                  </a:lnTo>
                  <a:lnTo>
                    <a:pt x="709" y="2270"/>
                  </a:lnTo>
                  <a:lnTo>
                    <a:pt x="712" y="2282"/>
                  </a:lnTo>
                  <a:lnTo>
                    <a:pt x="715" y="2294"/>
                  </a:lnTo>
                  <a:lnTo>
                    <a:pt x="716" y="2333"/>
                  </a:lnTo>
                  <a:lnTo>
                    <a:pt x="716" y="2335"/>
                  </a:lnTo>
                  <a:lnTo>
                    <a:pt x="715" y="2339"/>
                  </a:lnTo>
                  <a:lnTo>
                    <a:pt x="713" y="2341"/>
                  </a:lnTo>
                  <a:lnTo>
                    <a:pt x="711" y="2345"/>
                  </a:lnTo>
                  <a:lnTo>
                    <a:pt x="709" y="2347"/>
                  </a:lnTo>
                  <a:lnTo>
                    <a:pt x="705" y="2350"/>
                  </a:lnTo>
                  <a:lnTo>
                    <a:pt x="664" y="2376"/>
                  </a:lnTo>
                  <a:lnTo>
                    <a:pt x="652" y="2384"/>
                  </a:lnTo>
                  <a:lnTo>
                    <a:pt x="638" y="2389"/>
                  </a:lnTo>
                  <a:lnTo>
                    <a:pt x="626" y="2391"/>
                  </a:lnTo>
                  <a:lnTo>
                    <a:pt x="614" y="2391"/>
                  </a:lnTo>
                  <a:lnTo>
                    <a:pt x="575" y="2390"/>
                  </a:lnTo>
                  <a:lnTo>
                    <a:pt x="536" y="2386"/>
                  </a:lnTo>
                  <a:lnTo>
                    <a:pt x="498" y="2380"/>
                  </a:lnTo>
                  <a:lnTo>
                    <a:pt x="495" y="2379"/>
                  </a:lnTo>
                  <a:lnTo>
                    <a:pt x="492" y="2378"/>
                  </a:lnTo>
                  <a:lnTo>
                    <a:pt x="489" y="2375"/>
                  </a:lnTo>
                  <a:lnTo>
                    <a:pt x="487" y="2373"/>
                  </a:lnTo>
                  <a:lnTo>
                    <a:pt x="487" y="2370"/>
                  </a:lnTo>
                  <a:lnTo>
                    <a:pt x="487" y="2367"/>
                  </a:lnTo>
                  <a:lnTo>
                    <a:pt x="487" y="2353"/>
                  </a:lnTo>
                  <a:lnTo>
                    <a:pt x="492" y="2341"/>
                  </a:lnTo>
                  <a:lnTo>
                    <a:pt x="495" y="2336"/>
                  </a:lnTo>
                  <a:lnTo>
                    <a:pt x="500" y="2332"/>
                  </a:lnTo>
                  <a:lnTo>
                    <a:pt x="505" y="2328"/>
                  </a:lnTo>
                  <a:lnTo>
                    <a:pt x="532" y="2305"/>
                  </a:lnTo>
                  <a:lnTo>
                    <a:pt x="556" y="2279"/>
                  </a:lnTo>
                  <a:lnTo>
                    <a:pt x="576" y="2252"/>
                  </a:lnTo>
                  <a:lnTo>
                    <a:pt x="578" y="2250"/>
                  </a:lnTo>
                  <a:lnTo>
                    <a:pt x="572" y="2248"/>
                  </a:lnTo>
                  <a:lnTo>
                    <a:pt x="578" y="2242"/>
                  </a:lnTo>
                  <a:lnTo>
                    <a:pt x="581" y="2235"/>
                  </a:lnTo>
                  <a:lnTo>
                    <a:pt x="581" y="2225"/>
                  </a:lnTo>
                  <a:lnTo>
                    <a:pt x="579" y="2216"/>
                  </a:lnTo>
                  <a:lnTo>
                    <a:pt x="574" y="2208"/>
                  </a:lnTo>
                  <a:lnTo>
                    <a:pt x="568" y="2198"/>
                  </a:lnTo>
                  <a:lnTo>
                    <a:pt x="562" y="2189"/>
                  </a:lnTo>
                  <a:lnTo>
                    <a:pt x="557" y="2179"/>
                  </a:lnTo>
                  <a:lnTo>
                    <a:pt x="555" y="2168"/>
                  </a:lnTo>
                  <a:lnTo>
                    <a:pt x="556" y="2158"/>
                  </a:lnTo>
                  <a:lnTo>
                    <a:pt x="556" y="2150"/>
                  </a:lnTo>
                  <a:lnTo>
                    <a:pt x="553" y="2141"/>
                  </a:lnTo>
                  <a:lnTo>
                    <a:pt x="550" y="2136"/>
                  </a:lnTo>
                  <a:lnTo>
                    <a:pt x="543" y="2133"/>
                  </a:lnTo>
                  <a:lnTo>
                    <a:pt x="536" y="2129"/>
                  </a:lnTo>
                  <a:lnTo>
                    <a:pt x="530" y="2124"/>
                  </a:lnTo>
                  <a:lnTo>
                    <a:pt x="527" y="2116"/>
                  </a:lnTo>
                  <a:lnTo>
                    <a:pt x="527" y="2106"/>
                  </a:lnTo>
                  <a:lnTo>
                    <a:pt x="529" y="2096"/>
                  </a:lnTo>
                  <a:lnTo>
                    <a:pt x="532" y="2087"/>
                  </a:lnTo>
                  <a:lnTo>
                    <a:pt x="534" y="2066"/>
                  </a:lnTo>
                  <a:lnTo>
                    <a:pt x="533" y="2045"/>
                  </a:lnTo>
                  <a:lnTo>
                    <a:pt x="529" y="2025"/>
                  </a:lnTo>
                  <a:lnTo>
                    <a:pt x="524" y="2005"/>
                  </a:lnTo>
                  <a:lnTo>
                    <a:pt x="467" y="1776"/>
                  </a:lnTo>
                  <a:lnTo>
                    <a:pt x="462" y="1758"/>
                  </a:lnTo>
                  <a:lnTo>
                    <a:pt x="456" y="1740"/>
                  </a:lnTo>
                  <a:lnTo>
                    <a:pt x="448" y="1724"/>
                  </a:lnTo>
                  <a:lnTo>
                    <a:pt x="436" y="1709"/>
                  </a:lnTo>
                  <a:lnTo>
                    <a:pt x="436" y="1700"/>
                  </a:lnTo>
                  <a:lnTo>
                    <a:pt x="439" y="1691"/>
                  </a:lnTo>
                  <a:lnTo>
                    <a:pt x="445" y="1682"/>
                  </a:lnTo>
                  <a:lnTo>
                    <a:pt x="450" y="1673"/>
                  </a:lnTo>
                  <a:lnTo>
                    <a:pt x="450" y="1663"/>
                  </a:lnTo>
                  <a:lnTo>
                    <a:pt x="449" y="1659"/>
                  </a:lnTo>
                  <a:lnTo>
                    <a:pt x="445" y="1655"/>
                  </a:lnTo>
                  <a:lnTo>
                    <a:pt x="443" y="1651"/>
                  </a:lnTo>
                  <a:lnTo>
                    <a:pt x="439" y="1648"/>
                  </a:lnTo>
                  <a:lnTo>
                    <a:pt x="431" y="1635"/>
                  </a:lnTo>
                  <a:lnTo>
                    <a:pt x="426" y="1622"/>
                  </a:lnTo>
                  <a:lnTo>
                    <a:pt x="424" y="1608"/>
                  </a:lnTo>
                  <a:lnTo>
                    <a:pt x="422" y="1593"/>
                  </a:lnTo>
                  <a:lnTo>
                    <a:pt x="419" y="1554"/>
                  </a:lnTo>
                  <a:lnTo>
                    <a:pt x="414" y="1581"/>
                  </a:lnTo>
                  <a:lnTo>
                    <a:pt x="415" y="1599"/>
                  </a:lnTo>
                  <a:lnTo>
                    <a:pt x="418" y="1616"/>
                  </a:lnTo>
                  <a:lnTo>
                    <a:pt x="420" y="1633"/>
                  </a:lnTo>
                  <a:lnTo>
                    <a:pt x="420" y="1650"/>
                  </a:lnTo>
                  <a:lnTo>
                    <a:pt x="419" y="1666"/>
                  </a:lnTo>
                  <a:lnTo>
                    <a:pt x="418" y="1683"/>
                  </a:lnTo>
                  <a:lnTo>
                    <a:pt x="419" y="1699"/>
                  </a:lnTo>
                  <a:lnTo>
                    <a:pt x="420" y="1713"/>
                  </a:lnTo>
                  <a:lnTo>
                    <a:pt x="421" y="1719"/>
                  </a:lnTo>
                  <a:lnTo>
                    <a:pt x="422" y="1730"/>
                  </a:lnTo>
                  <a:lnTo>
                    <a:pt x="425" y="1745"/>
                  </a:lnTo>
                  <a:lnTo>
                    <a:pt x="426" y="1762"/>
                  </a:lnTo>
                  <a:lnTo>
                    <a:pt x="427" y="1779"/>
                  </a:lnTo>
                  <a:lnTo>
                    <a:pt x="430" y="1796"/>
                  </a:lnTo>
                  <a:lnTo>
                    <a:pt x="431" y="1811"/>
                  </a:lnTo>
                  <a:lnTo>
                    <a:pt x="431" y="1822"/>
                  </a:lnTo>
                  <a:lnTo>
                    <a:pt x="433" y="1849"/>
                  </a:lnTo>
                  <a:lnTo>
                    <a:pt x="438" y="1879"/>
                  </a:lnTo>
                  <a:lnTo>
                    <a:pt x="444" y="1910"/>
                  </a:lnTo>
                  <a:lnTo>
                    <a:pt x="450" y="1941"/>
                  </a:lnTo>
                  <a:lnTo>
                    <a:pt x="454" y="1971"/>
                  </a:lnTo>
                  <a:lnTo>
                    <a:pt x="455" y="1998"/>
                  </a:lnTo>
                  <a:lnTo>
                    <a:pt x="454" y="2019"/>
                  </a:lnTo>
                  <a:lnTo>
                    <a:pt x="453" y="2041"/>
                  </a:lnTo>
                  <a:lnTo>
                    <a:pt x="448" y="2061"/>
                  </a:lnTo>
                  <a:lnTo>
                    <a:pt x="447" y="2067"/>
                  </a:lnTo>
                  <a:lnTo>
                    <a:pt x="449" y="2078"/>
                  </a:lnTo>
                  <a:lnTo>
                    <a:pt x="452" y="2094"/>
                  </a:lnTo>
                  <a:lnTo>
                    <a:pt x="454" y="2111"/>
                  </a:lnTo>
                  <a:lnTo>
                    <a:pt x="458" y="2129"/>
                  </a:lnTo>
                  <a:lnTo>
                    <a:pt x="461" y="2148"/>
                  </a:lnTo>
                  <a:lnTo>
                    <a:pt x="465" y="2167"/>
                  </a:lnTo>
                  <a:lnTo>
                    <a:pt x="466" y="2184"/>
                  </a:lnTo>
                  <a:lnTo>
                    <a:pt x="467" y="2198"/>
                  </a:lnTo>
                  <a:lnTo>
                    <a:pt x="466" y="2208"/>
                  </a:lnTo>
                  <a:lnTo>
                    <a:pt x="462" y="2213"/>
                  </a:lnTo>
                  <a:lnTo>
                    <a:pt x="462" y="2216"/>
                  </a:lnTo>
                  <a:lnTo>
                    <a:pt x="459" y="2221"/>
                  </a:lnTo>
                  <a:lnTo>
                    <a:pt x="452" y="2226"/>
                  </a:lnTo>
                  <a:lnTo>
                    <a:pt x="444" y="2230"/>
                  </a:lnTo>
                  <a:lnTo>
                    <a:pt x="436" y="2235"/>
                  </a:lnTo>
                  <a:lnTo>
                    <a:pt x="442" y="2248"/>
                  </a:lnTo>
                  <a:lnTo>
                    <a:pt x="445" y="2262"/>
                  </a:lnTo>
                  <a:lnTo>
                    <a:pt x="450" y="2293"/>
                  </a:lnTo>
                  <a:lnTo>
                    <a:pt x="452" y="2323"/>
                  </a:lnTo>
                  <a:lnTo>
                    <a:pt x="387" y="2333"/>
                  </a:lnTo>
                  <a:lnTo>
                    <a:pt x="324" y="2346"/>
                  </a:lnTo>
                  <a:lnTo>
                    <a:pt x="306" y="2351"/>
                  </a:lnTo>
                  <a:lnTo>
                    <a:pt x="288" y="2355"/>
                  </a:lnTo>
                  <a:lnTo>
                    <a:pt x="265" y="2356"/>
                  </a:lnTo>
                  <a:lnTo>
                    <a:pt x="243" y="2355"/>
                  </a:lnTo>
                  <a:lnTo>
                    <a:pt x="185" y="2347"/>
                  </a:lnTo>
                  <a:lnTo>
                    <a:pt x="170" y="2345"/>
                  </a:lnTo>
                  <a:lnTo>
                    <a:pt x="157" y="2339"/>
                  </a:lnTo>
                  <a:lnTo>
                    <a:pt x="154" y="2338"/>
                  </a:lnTo>
                  <a:lnTo>
                    <a:pt x="152" y="2336"/>
                  </a:lnTo>
                  <a:lnTo>
                    <a:pt x="151" y="2334"/>
                  </a:lnTo>
                  <a:lnTo>
                    <a:pt x="150" y="2332"/>
                  </a:lnTo>
                  <a:lnTo>
                    <a:pt x="150" y="2328"/>
                  </a:lnTo>
                  <a:lnTo>
                    <a:pt x="151" y="2305"/>
                  </a:lnTo>
                  <a:lnTo>
                    <a:pt x="151" y="2302"/>
                  </a:lnTo>
                  <a:lnTo>
                    <a:pt x="152" y="2300"/>
                  </a:lnTo>
                  <a:lnTo>
                    <a:pt x="153" y="2298"/>
                  </a:lnTo>
                  <a:lnTo>
                    <a:pt x="156" y="2296"/>
                  </a:lnTo>
                  <a:lnTo>
                    <a:pt x="158" y="2295"/>
                  </a:lnTo>
                  <a:lnTo>
                    <a:pt x="160" y="2294"/>
                  </a:lnTo>
                  <a:lnTo>
                    <a:pt x="187" y="2288"/>
                  </a:lnTo>
                  <a:lnTo>
                    <a:pt x="214" y="2279"/>
                  </a:lnTo>
                  <a:lnTo>
                    <a:pt x="239" y="2270"/>
                  </a:lnTo>
                  <a:lnTo>
                    <a:pt x="264" y="2256"/>
                  </a:lnTo>
                  <a:lnTo>
                    <a:pt x="281" y="2243"/>
                  </a:lnTo>
                  <a:lnTo>
                    <a:pt x="295" y="2227"/>
                  </a:lnTo>
                  <a:lnTo>
                    <a:pt x="299" y="2222"/>
                  </a:lnTo>
                  <a:lnTo>
                    <a:pt x="302" y="2216"/>
                  </a:lnTo>
                  <a:lnTo>
                    <a:pt x="302" y="2216"/>
                  </a:lnTo>
                  <a:lnTo>
                    <a:pt x="304" y="2207"/>
                  </a:lnTo>
                  <a:lnTo>
                    <a:pt x="306" y="2197"/>
                  </a:lnTo>
                  <a:lnTo>
                    <a:pt x="307" y="2187"/>
                  </a:lnTo>
                  <a:lnTo>
                    <a:pt x="305" y="2180"/>
                  </a:lnTo>
                  <a:lnTo>
                    <a:pt x="302" y="2178"/>
                  </a:lnTo>
                  <a:lnTo>
                    <a:pt x="300" y="2176"/>
                  </a:lnTo>
                  <a:lnTo>
                    <a:pt x="298" y="2174"/>
                  </a:lnTo>
                  <a:lnTo>
                    <a:pt x="296" y="2173"/>
                  </a:lnTo>
                  <a:lnTo>
                    <a:pt x="296" y="2169"/>
                  </a:lnTo>
                  <a:lnTo>
                    <a:pt x="296" y="2165"/>
                  </a:lnTo>
                  <a:lnTo>
                    <a:pt x="298" y="2162"/>
                  </a:lnTo>
                  <a:lnTo>
                    <a:pt x="300" y="2158"/>
                  </a:lnTo>
                  <a:lnTo>
                    <a:pt x="302" y="2155"/>
                  </a:lnTo>
                  <a:lnTo>
                    <a:pt x="310" y="2136"/>
                  </a:lnTo>
                  <a:lnTo>
                    <a:pt x="312" y="2118"/>
                  </a:lnTo>
                  <a:lnTo>
                    <a:pt x="310" y="2100"/>
                  </a:lnTo>
                  <a:lnTo>
                    <a:pt x="305" y="2082"/>
                  </a:lnTo>
                  <a:lnTo>
                    <a:pt x="299" y="2064"/>
                  </a:lnTo>
                  <a:lnTo>
                    <a:pt x="262" y="1969"/>
                  </a:lnTo>
                  <a:lnTo>
                    <a:pt x="253" y="1939"/>
                  </a:lnTo>
                  <a:lnTo>
                    <a:pt x="245" y="1908"/>
                  </a:lnTo>
                  <a:lnTo>
                    <a:pt x="237" y="1849"/>
                  </a:lnTo>
                  <a:lnTo>
                    <a:pt x="231" y="1791"/>
                  </a:lnTo>
                  <a:lnTo>
                    <a:pt x="230" y="1730"/>
                  </a:lnTo>
                  <a:lnTo>
                    <a:pt x="230" y="1701"/>
                  </a:lnTo>
                  <a:lnTo>
                    <a:pt x="228" y="1672"/>
                  </a:lnTo>
                  <a:lnTo>
                    <a:pt x="222" y="1644"/>
                  </a:lnTo>
                  <a:lnTo>
                    <a:pt x="221" y="1635"/>
                  </a:lnTo>
                  <a:lnTo>
                    <a:pt x="220" y="1619"/>
                  </a:lnTo>
                  <a:lnTo>
                    <a:pt x="219" y="1594"/>
                  </a:lnTo>
                  <a:lnTo>
                    <a:pt x="217" y="1565"/>
                  </a:lnTo>
                  <a:lnTo>
                    <a:pt x="216" y="1532"/>
                  </a:lnTo>
                  <a:lnTo>
                    <a:pt x="215" y="1497"/>
                  </a:lnTo>
                  <a:lnTo>
                    <a:pt x="215" y="1461"/>
                  </a:lnTo>
                  <a:lnTo>
                    <a:pt x="214" y="1423"/>
                  </a:lnTo>
                  <a:lnTo>
                    <a:pt x="213" y="1389"/>
                  </a:lnTo>
                  <a:lnTo>
                    <a:pt x="213" y="1357"/>
                  </a:lnTo>
                  <a:lnTo>
                    <a:pt x="211" y="1327"/>
                  </a:lnTo>
                  <a:lnTo>
                    <a:pt x="211" y="1306"/>
                  </a:lnTo>
                  <a:lnTo>
                    <a:pt x="210" y="1287"/>
                  </a:lnTo>
                  <a:lnTo>
                    <a:pt x="209" y="1267"/>
                  </a:lnTo>
                  <a:lnTo>
                    <a:pt x="209" y="1244"/>
                  </a:lnTo>
                  <a:lnTo>
                    <a:pt x="179" y="1237"/>
                  </a:lnTo>
                  <a:lnTo>
                    <a:pt x="186" y="1217"/>
                  </a:lnTo>
                  <a:lnTo>
                    <a:pt x="191" y="1193"/>
                  </a:lnTo>
                  <a:lnTo>
                    <a:pt x="194" y="1166"/>
                  </a:lnTo>
                  <a:lnTo>
                    <a:pt x="198" y="1138"/>
                  </a:lnTo>
                  <a:lnTo>
                    <a:pt x="199" y="1110"/>
                  </a:lnTo>
                  <a:lnTo>
                    <a:pt x="201" y="1082"/>
                  </a:lnTo>
                  <a:lnTo>
                    <a:pt x="162" y="1163"/>
                  </a:lnTo>
                  <a:lnTo>
                    <a:pt x="141" y="1158"/>
                  </a:lnTo>
                  <a:lnTo>
                    <a:pt x="123" y="1149"/>
                  </a:lnTo>
                  <a:lnTo>
                    <a:pt x="123" y="1154"/>
                  </a:lnTo>
                  <a:lnTo>
                    <a:pt x="122" y="1159"/>
                  </a:lnTo>
                  <a:lnTo>
                    <a:pt x="117" y="1175"/>
                  </a:lnTo>
                  <a:lnTo>
                    <a:pt x="108" y="1188"/>
                  </a:lnTo>
                  <a:lnTo>
                    <a:pt x="103" y="1193"/>
                  </a:lnTo>
                  <a:lnTo>
                    <a:pt x="99" y="1198"/>
                  </a:lnTo>
                  <a:lnTo>
                    <a:pt x="94" y="1201"/>
                  </a:lnTo>
                  <a:lnTo>
                    <a:pt x="89" y="1203"/>
                  </a:lnTo>
                  <a:lnTo>
                    <a:pt x="85" y="1205"/>
                  </a:lnTo>
                  <a:lnTo>
                    <a:pt x="79" y="1211"/>
                  </a:lnTo>
                  <a:lnTo>
                    <a:pt x="76" y="1217"/>
                  </a:lnTo>
                  <a:lnTo>
                    <a:pt x="72" y="1226"/>
                  </a:lnTo>
                  <a:lnTo>
                    <a:pt x="71" y="1228"/>
                  </a:lnTo>
                  <a:lnTo>
                    <a:pt x="68" y="1232"/>
                  </a:lnTo>
                  <a:lnTo>
                    <a:pt x="65" y="1234"/>
                  </a:lnTo>
                  <a:lnTo>
                    <a:pt x="61" y="1237"/>
                  </a:lnTo>
                  <a:lnTo>
                    <a:pt x="57" y="1237"/>
                  </a:lnTo>
                  <a:lnTo>
                    <a:pt x="54" y="1237"/>
                  </a:lnTo>
                  <a:lnTo>
                    <a:pt x="51" y="1233"/>
                  </a:lnTo>
                  <a:lnTo>
                    <a:pt x="50" y="1229"/>
                  </a:lnTo>
                  <a:lnTo>
                    <a:pt x="50" y="1226"/>
                  </a:lnTo>
                  <a:lnTo>
                    <a:pt x="50" y="1222"/>
                  </a:lnTo>
                  <a:lnTo>
                    <a:pt x="51" y="1217"/>
                  </a:lnTo>
                  <a:lnTo>
                    <a:pt x="55" y="1212"/>
                  </a:lnTo>
                  <a:lnTo>
                    <a:pt x="59" y="1206"/>
                  </a:lnTo>
                  <a:lnTo>
                    <a:pt x="63" y="1201"/>
                  </a:lnTo>
                  <a:lnTo>
                    <a:pt x="66" y="1196"/>
                  </a:lnTo>
                  <a:lnTo>
                    <a:pt x="67" y="1192"/>
                  </a:lnTo>
                  <a:lnTo>
                    <a:pt x="68" y="1187"/>
                  </a:lnTo>
                  <a:lnTo>
                    <a:pt x="68" y="1182"/>
                  </a:lnTo>
                  <a:lnTo>
                    <a:pt x="49" y="1200"/>
                  </a:lnTo>
                  <a:lnTo>
                    <a:pt x="45" y="1204"/>
                  </a:lnTo>
                  <a:lnTo>
                    <a:pt x="43" y="1206"/>
                  </a:lnTo>
                  <a:lnTo>
                    <a:pt x="40" y="1210"/>
                  </a:lnTo>
                  <a:lnTo>
                    <a:pt x="39" y="1215"/>
                  </a:lnTo>
                  <a:lnTo>
                    <a:pt x="39" y="1218"/>
                  </a:lnTo>
                  <a:lnTo>
                    <a:pt x="37" y="1240"/>
                  </a:lnTo>
                  <a:lnTo>
                    <a:pt x="38" y="1262"/>
                  </a:lnTo>
                  <a:lnTo>
                    <a:pt x="39" y="1267"/>
                  </a:lnTo>
                  <a:lnTo>
                    <a:pt x="39" y="1270"/>
                  </a:lnTo>
                  <a:lnTo>
                    <a:pt x="39" y="1274"/>
                  </a:lnTo>
                  <a:lnTo>
                    <a:pt x="38" y="1277"/>
                  </a:lnTo>
                  <a:lnTo>
                    <a:pt x="36" y="1279"/>
                  </a:lnTo>
                  <a:lnTo>
                    <a:pt x="33" y="1280"/>
                  </a:lnTo>
                  <a:lnTo>
                    <a:pt x="31" y="1280"/>
                  </a:lnTo>
                  <a:lnTo>
                    <a:pt x="28" y="1278"/>
                  </a:lnTo>
                  <a:lnTo>
                    <a:pt x="26" y="1277"/>
                  </a:lnTo>
                  <a:lnTo>
                    <a:pt x="16" y="1266"/>
                  </a:lnTo>
                  <a:lnTo>
                    <a:pt x="8" y="1253"/>
                  </a:lnTo>
                  <a:lnTo>
                    <a:pt x="2" y="1240"/>
                  </a:lnTo>
                  <a:lnTo>
                    <a:pt x="0" y="1226"/>
                  </a:lnTo>
                  <a:lnTo>
                    <a:pt x="3" y="1212"/>
                  </a:lnTo>
                  <a:lnTo>
                    <a:pt x="5" y="1198"/>
                  </a:lnTo>
                  <a:lnTo>
                    <a:pt x="3" y="1187"/>
                  </a:lnTo>
                  <a:lnTo>
                    <a:pt x="2" y="1176"/>
                  </a:lnTo>
                  <a:lnTo>
                    <a:pt x="4" y="1166"/>
                  </a:lnTo>
                  <a:lnTo>
                    <a:pt x="9" y="1156"/>
                  </a:lnTo>
                  <a:lnTo>
                    <a:pt x="16" y="1148"/>
                  </a:lnTo>
                  <a:lnTo>
                    <a:pt x="28" y="1131"/>
                  </a:lnTo>
                  <a:lnTo>
                    <a:pt x="43" y="1115"/>
                  </a:lnTo>
                  <a:lnTo>
                    <a:pt x="60" y="1103"/>
                  </a:lnTo>
                  <a:lnTo>
                    <a:pt x="65" y="1101"/>
                  </a:lnTo>
                  <a:lnTo>
                    <a:pt x="71" y="1099"/>
                  </a:lnTo>
                  <a:lnTo>
                    <a:pt x="68" y="1096"/>
                  </a:lnTo>
                  <a:lnTo>
                    <a:pt x="66" y="1092"/>
                  </a:lnTo>
                  <a:lnTo>
                    <a:pt x="63" y="1087"/>
                  </a:lnTo>
                  <a:lnTo>
                    <a:pt x="61" y="1074"/>
                  </a:lnTo>
                  <a:lnTo>
                    <a:pt x="63" y="1059"/>
                  </a:lnTo>
                  <a:lnTo>
                    <a:pt x="70" y="1046"/>
                  </a:lnTo>
                  <a:lnTo>
                    <a:pt x="77" y="1033"/>
                  </a:lnTo>
                  <a:lnTo>
                    <a:pt x="91" y="1007"/>
                  </a:lnTo>
                  <a:lnTo>
                    <a:pt x="103" y="984"/>
                  </a:lnTo>
                  <a:lnTo>
                    <a:pt x="116" y="961"/>
                  </a:lnTo>
                  <a:lnTo>
                    <a:pt x="128" y="935"/>
                  </a:lnTo>
                  <a:lnTo>
                    <a:pt x="141" y="904"/>
                  </a:lnTo>
                  <a:lnTo>
                    <a:pt x="152" y="874"/>
                  </a:lnTo>
                  <a:lnTo>
                    <a:pt x="162" y="844"/>
                  </a:lnTo>
                  <a:lnTo>
                    <a:pt x="168" y="811"/>
                  </a:lnTo>
                  <a:lnTo>
                    <a:pt x="171" y="777"/>
                  </a:lnTo>
                  <a:lnTo>
                    <a:pt x="173" y="743"/>
                  </a:lnTo>
                  <a:lnTo>
                    <a:pt x="180" y="583"/>
                  </a:lnTo>
                  <a:lnTo>
                    <a:pt x="182" y="537"/>
                  </a:lnTo>
                  <a:lnTo>
                    <a:pt x="182" y="491"/>
                  </a:lnTo>
                  <a:lnTo>
                    <a:pt x="179" y="443"/>
                  </a:lnTo>
                  <a:lnTo>
                    <a:pt x="213" y="426"/>
                  </a:lnTo>
                  <a:lnTo>
                    <a:pt x="247" y="411"/>
                  </a:lnTo>
                  <a:lnTo>
                    <a:pt x="250" y="409"/>
                  </a:lnTo>
                  <a:lnTo>
                    <a:pt x="254" y="409"/>
                  </a:lnTo>
                  <a:lnTo>
                    <a:pt x="333" y="374"/>
                  </a:lnTo>
                  <a:lnTo>
                    <a:pt x="336" y="357"/>
                  </a:lnTo>
                  <a:lnTo>
                    <a:pt x="335" y="338"/>
                  </a:lnTo>
                  <a:lnTo>
                    <a:pt x="331" y="320"/>
                  </a:lnTo>
                  <a:lnTo>
                    <a:pt x="330" y="317"/>
                  </a:lnTo>
                  <a:lnTo>
                    <a:pt x="317" y="322"/>
                  </a:lnTo>
                  <a:lnTo>
                    <a:pt x="302" y="325"/>
                  </a:lnTo>
                  <a:lnTo>
                    <a:pt x="288" y="323"/>
                  </a:lnTo>
                  <a:lnTo>
                    <a:pt x="273" y="320"/>
                  </a:lnTo>
                  <a:lnTo>
                    <a:pt x="271" y="318"/>
                  </a:lnTo>
                  <a:lnTo>
                    <a:pt x="268" y="317"/>
                  </a:lnTo>
                  <a:lnTo>
                    <a:pt x="267" y="315"/>
                  </a:lnTo>
                  <a:lnTo>
                    <a:pt x="266" y="311"/>
                  </a:lnTo>
                  <a:lnTo>
                    <a:pt x="261" y="281"/>
                  </a:lnTo>
                  <a:lnTo>
                    <a:pt x="256" y="249"/>
                  </a:lnTo>
                  <a:lnTo>
                    <a:pt x="255" y="240"/>
                  </a:lnTo>
                  <a:lnTo>
                    <a:pt x="254" y="230"/>
                  </a:lnTo>
                  <a:lnTo>
                    <a:pt x="251" y="223"/>
                  </a:lnTo>
                  <a:lnTo>
                    <a:pt x="247" y="215"/>
                  </a:lnTo>
                  <a:lnTo>
                    <a:pt x="242" y="209"/>
                  </a:lnTo>
                  <a:lnTo>
                    <a:pt x="239" y="207"/>
                  </a:lnTo>
                  <a:lnTo>
                    <a:pt x="238" y="206"/>
                  </a:lnTo>
                  <a:lnTo>
                    <a:pt x="238" y="203"/>
                  </a:lnTo>
                  <a:lnTo>
                    <a:pt x="238" y="201"/>
                  </a:lnTo>
                  <a:lnTo>
                    <a:pt x="239" y="194"/>
                  </a:lnTo>
                  <a:lnTo>
                    <a:pt x="243" y="188"/>
                  </a:lnTo>
                  <a:lnTo>
                    <a:pt x="249" y="178"/>
                  </a:lnTo>
                  <a:lnTo>
                    <a:pt x="250" y="173"/>
                  </a:lnTo>
                  <a:lnTo>
                    <a:pt x="251" y="168"/>
                  </a:lnTo>
                  <a:lnTo>
                    <a:pt x="251" y="163"/>
                  </a:lnTo>
                  <a:lnTo>
                    <a:pt x="251" y="157"/>
                  </a:lnTo>
                  <a:lnTo>
                    <a:pt x="250" y="152"/>
                  </a:lnTo>
                  <a:lnTo>
                    <a:pt x="250" y="131"/>
                  </a:lnTo>
                  <a:lnTo>
                    <a:pt x="253" y="110"/>
                  </a:lnTo>
                  <a:lnTo>
                    <a:pt x="253" y="106"/>
                  </a:lnTo>
                  <a:lnTo>
                    <a:pt x="251" y="104"/>
                  </a:lnTo>
                  <a:lnTo>
                    <a:pt x="250" y="101"/>
                  </a:lnTo>
                  <a:lnTo>
                    <a:pt x="249" y="99"/>
                  </a:lnTo>
                  <a:lnTo>
                    <a:pt x="247" y="97"/>
                  </a:lnTo>
                  <a:lnTo>
                    <a:pt x="245" y="94"/>
                  </a:lnTo>
                  <a:lnTo>
                    <a:pt x="245" y="93"/>
                  </a:lnTo>
                  <a:lnTo>
                    <a:pt x="247" y="90"/>
                  </a:lnTo>
                  <a:lnTo>
                    <a:pt x="245" y="88"/>
                  </a:lnTo>
                  <a:lnTo>
                    <a:pt x="244" y="86"/>
                  </a:lnTo>
                  <a:lnTo>
                    <a:pt x="243" y="84"/>
                  </a:lnTo>
                  <a:lnTo>
                    <a:pt x="242" y="82"/>
                  </a:lnTo>
                  <a:lnTo>
                    <a:pt x="241" y="80"/>
                  </a:lnTo>
                  <a:lnTo>
                    <a:pt x="242" y="78"/>
                  </a:lnTo>
                  <a:lnTo>
                    <a:pt x="242" y="77"/>
                  </a:lnTo>
                  <a:lnTo>
                    <a:pt x="244" y="70"/>
                  </a:lnTo>
                  <a:lnTo>
                    <a:pt x="244" y="64"/>
                  </a:lnTo>
                  <a:lnTo>
                    <a:pt x="245" y="57"/>
                  </a:lnTo>
                  <a:lnTo>
                    <a:pt x="248" y="54"/>
                  </a:lnTo>
                  <a:lnTo>
                    <a:pt x="249" y="53"/>
                  </a:lnTo>
                  <a:lnTo>
                    <a:pt x="251" y="50"/>
                  </a:lnTo>
                  <a:lnTo>
                    <a:pt x="254" y="49"/>
                  </a:lnTo>
                  <a:lnTo>
                    <a:pt x="255" y="47"/>
                  </a:lnTo>
                  <a:lnTo>
                    <a:pt x="255" y="44"/>
                  </a:lnTo>
                  <a:lnTo>
                    <a:pt x="255" y="42"/>
                  </a:lnTo>
                  <a:lnTo>
                    <a:pt x="254" y="38"/>
                  </a:lnTo>
                  <a:lnTo>
                    <a:pt x="254" y="36"/>
                  </a:lnTo>
                  <a:lnTo>
                    <a:pt x="254" y="35"/>
                  </a:lnTo>
                  <a:lnTo>
                    <a:pt x="255" y="32"/>
                  </a:lnTo>
                  <a:lnTo>
                    <a:pt x="256" y="31"/>
                  </a:lnTo>
                  <a:lnTo>
                    <a:pt x="259" y="31"/>
                  </a:lnTo>
                  <a:lnTo>
                    <a:pt x="293" y="23"/>
                  </a:lnTo>
                  <a:lnTo>
                    <a:pt x="295" y="21"/>
                  </a:lnTo>
                  <a:lnTo>
                    <a:pt x="296" y="20"/>
                  </a:lnTo>
                  <a:lnTo>
                    <a:pt x="299" y="19"/>
                  </a:lnTo>
                  <a:lnTo>
                    <a:pt x="299" y="18"/>
                  </a:lnTo>
                  <a:lnTo>
                    <a:pt x="300" y="17"/>
                  </a:lnTo>
                  <a:lnTo>
                    <a:pt x="301" y="17"/>
                  </a:lnTo>
                  <a:lnTo>
                    <a:pt x="302" y="17"/>
                  </a:lnTo>
                  <a:lnTo>
                    <a:pt x="318" y="15"/>
                  </a:lnTo>
                  <a:lnTo>
                    <a:pt x="333" y="14"/>
                  </a:lnTo>
                  <a:lnTo>
                    <a:pt x="347" y="12"/>
                  </a:lnTo>
                  <a:lnTo>
                    <a:pt x="361" y="4"/>
                  </a:lnTo>
                  <a:lnTo>
                    <a:pt x="363" y="3"/>
                  </a:lnTo>
                  <a:lnTo>
                    <a:pt x="365" y="1"/>
                  </a:lnTo>
                  <a:lnTo>
                    <a:pt x="368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6743701" y="4670426"/>
              <a:ext cx="1027113" cy="3652838"/>
            </a:xfrm>
            <a:custGeom>
              <a:avLst/>
              <a:gdLst>
                <a:gd name="T0" fmla="*/ 191 w 647"/>
                <a:gd name="T1" fmla="*/ 987 h 2301"/>
                <a:gd name="T2" fmla="*/ 530 w 647"/>
                <a:gd name="T3" fmla="*/ 240 h 2301"/>
                <a:gd name="T4" fmla="*/ 524 w 647"/>
                <a:gd name="T5" fmla="*/ 312 h 2301"/>
                <a:gd name="T6" fmla="*/ 388 w 647"/>
                <a:gd name="T7" fmla="*/ 0 h 2301"/>
                <a:gd name="T8" fmla="*/ 483 w 647"/>
                <a:gd name="T9" fmla="*/ 55 h 2301"/>
                <a:gd name="T10" fmla="*/ 516 w 647"/>
                <a:gd name="T11" fmla="*/ 146 h 2301"/>
                <a:gd name="T12" fmla="*/ 559 w 647"/>
                <a:gd name="T13" fmla="*/ 268 h 2301"/>
                <a:gd name="T14" fmla="*/ 510 w 647"/>
                <a:gd name="T15" fmla="*/ 345 h 2301"/>
                <a:gd name="T16" fmla="*/ 485 w 647"/>
                <a:gd name="T17" fmla="*/ 366 h 2301"/>
                <a:gd name="T18" fmla="*/ 476 w 647"/>
                <a:gd name="T19" fmla="*/ 399 h 2301"/>
                <a:gd name="T20" fmla="*/ 538 w 647"/>
                <a:gd name="T21" fmla="*/ 413 h 2301"/>
                <a:gd name="T22" fmla="*/ 605 w 647"/>
                <a:gd name="T23" fmla="*/ 492 h 2301"/>
                <a:gd name="T24" fmla="*/ 612 w 647"/>
                <a:gd name="T25" fmla="*/ 614 h 2301"/>
                <a:gd name="T26" fmla="*/ 601 w 647"/>
                <a:gd name="T27" fmla="*/ 778 h 2301"/>
                <a:gd name="T28" fmla="*/ 609 w 647"/>
                <a:gd name="T29" fmla="*/ 993 h 2301"/>
                <a:gd name="T30" fmla="*/ 615 w 647"/>
                <a:gd name="T31" fmla="*/ 1104 h 2301"/>
                <a:gd name="T32" fmla="*/ 605 w 647"/>
                <a:gd name="T33" fmla="*/ 1444 h 2301"/>
                <a:gd name="T34" fmla="*/ 601 w 647"/>
                <a:gd name="T35" fmla="*/ 1719 h 2301"/>
                <a:gd name="T36" fmla="*/ 574 w 647"/>
                <a:gd name="T37" fmla="*/ 2174 h 2301"/>
                <a:gd name="T38" fmla="*/ 639 w 647"/>
                <a:gd name="T39" fmla="*/ 2261 h 2301"/>
                <a:gd name="T40" fmla="*/ 642 w 647"/>
                <a:gd name="T41" fmla="*/ 2286 h 2301"/>
                <a:gd name="T42" fmla="*/ 588 w 647"/>
                <a:gd name="T43" fmla="*/ 2300 h 2301"/>
                <a:gd name="T44" fmla="*/ 472 w 647"/>
                <a:gd name="T45" fmla="*/ 2266 h 2301"/>
                <a:gd name="T46" fmla="*/ 465 w 647"/>
                <a:gd name="T47" fmla="*/ 2258 h 2301"/>
                <a:gd name="T48" fmla="*/ 450 w 647"/>
                <a:gd name="T49" fmla="*/ 1759 h 2301"/>
                <a:gd name="T50" fmla="*/ 437 w 647"/>
                <a:gd name="T51" fmla="*/ 1479 h 2301"/>
                <a:gd name="T52" fmla="*/ 322 w 647"/>
                <a:gd name="T53" fmla="*/ 1661 h 2301"/>
                <a:gd name="T54" fmla="*/ 280 w 647"/>
                <a:gd name="T55" fmla="*/ 1917 h 2301"/>
                <a:gd name="T56" fmla="*/ 276 w 647"/>
                <a:gd name="T57" fmla="*/ 2032 h 2301"/>
                <a:gd name="T58" fmla="*/ 290 w 647"/>
                <a:gd name="T59" fmla="*/ 2104 h 2301"/>
                <a:gd name="T60" fmla="*/ 342 w 647"/>
                <a:gd name="T61" fmla="*/ 2168 h 2301"/>
                <a:gd name="T62" fmla="*/ 312 w 647"/>
                <a:gd name="T63" fmla="*/ 2196 h 2301"/>
                <a:gd name="T64" fmla="*/ 213 w 647"/>
                <a:gd name="T65" fmla="*/ 2165 h 2301"/>
                <a:gd name="T66" fmla="*/ 170 w 647"/>
                <a:gd name="T67" fmla="*/ 2090 h 2301"/>
                <a:gd name="T68" fmla="*/ 170 w 647"/>
                <a:gd name="T69" fmla="*/ 2020 h 2301"/>
                <a:gd name="T70" fmla="*/ 181 w 647"/>
                <a:gd name="T71" fmla="*/ 1894 h 2301"/>
                <a:gd name="T72" fmla="*/ 164 w 647"/>
                <a:gd name="T73" fmla="*/ 1678 h 2301"/>
                <a:gd name="T74" fmla="*/ 205 w 647"/>
                <a:gd name="T75" fmla="*/ 1415 h 2301"/>
                <a:gd name="T76" fmla="*/ 124 w 647"/>
                <a:gd name="T77" fmla="*/ 1329 h 2301"/>
                <a:gd name="T78" fmla="*/ 111 w 647"/>
                <a:gd name="T79" fmla="*/ 1321 h 2301"/>
                <a:gd name="T80" fmla="*/ 6 w 647"/>
                <a:gd name="T81" fmla="*/ 1247 h 2301"/>
                <a:gd name="T82" fmla="*/ 28 w 647"/>
                <a:gd name="T83" fmla="*/ 913 h 2301"/>
                <a:gd name="T84" fmla="*/ 114 w 647"/>
                <a:gd name="T85" fmla="*/ 855 h 2301"/>
                <a:gd name="T86" fmla="*/ 100 w 647"/>
                <a:gd name="T87" fmla="*/ 814 h 2301"/>
                <a:gd name="T88" fmla="*/ 94 w 647"/>
                <a:gd name="T89" fmla="*/ 800 h 2301"/>
                <a:gd name="T90" fmla="*/ 108 w 647"/>
                <a:gd name="T91" fmla="*/ 785 h 2301"/>
                <a:gd name="T92" fmla="*/ 117 w 647"/>
                <a:gd name="T93" fmla="*/ 751 h 2301"/>
                <a:gd name="T94" fmla="*/ 129 w 647"/>
                <a:gd name="T95" fmla="*/ 710 h 2301"/>
                <a:gd name="T96" fmla="*/ 132 w 647"/>
                <a:gd name="T97" fmla="*/ 529 h 2301"/>
                <a:gd name="T98" fmla="*/ 143 w 647"/>
                <a:gd name="T99" fmla="*/ 459 h 2301"/>
                <a:gd name="T100" fmla="*/ 188 w 647"/>
                <a:gd name="T101" fmla="*/ 419 h 2301"/>
                <a:gd name="T102" fmla="*/ 169 w 647"/>
                <a:gd name="T103" fmla="*/ 405 h 2301"/>
                <a:gd name="T104" fmla="*/ 194 w 647"/>
                <a:gd name="T105" fmla="*/ 386 h 2301"/>
                <a:gd name="T106" fmla="*/ 194 w 647"/>
                <a:gd name="T107" fmla="*/ 360 h 2301"/>
                <a:gd name="T108" fmla="*/ 228 w 647"/>
                <a:gd name="T109" fmla="*/ 223 h 2301"/>
                <a:gd name="T110" fmla="*/ 291 w 647"/>
                <a:gd name="T111" fmla="*/ 55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2301">
                  <a:moveTo>
                    <a:pt x="188" y="896"/>
                  </a:moveTo>
                  <a:lnTo>
                    <a:pt x="187" y="910"/>
                  </a:lnTo>
                  <a:lnTo>
                    <a:pt x="183" y="926"/>
                  </a:lnTo>
                  <a:lnTo>
                    <a:pt x="171" y="978"/>
                  </a:lnTo>
                  <a:lnTo>
                    <a:pt x="183" y="983"/>
                  </a:lnTo>
                  <a:lnTo>
                    <a:pt x="191" y="987"/>
                  </a:lnTo>
                  <a:lnTo>
                    <a:pt x="203" y="959"/>
                  </a:lnTo>
                  <a:lnTo>
                    <a:pt x="210" y="930"/>
                  </a:lnTo>
                  <a:lnTo>
                    <a:pt x="214" y="897"/>
                  </a:lnTo>
                  <a:lnTo>
                    <a:pt x="200" y="897"/>
                  </a:lnTo>
                  <a:lnTo>
                    <a:pt x="188" y="896"/>
                  </a:lnTo>
                  <a:close/>
                  <a:moveTo>
                    <a:pt x="530" y="240"/>
                  </a:moveTo>
                  <a:lnTo>
                    <a:pt x="529" y="260"/>
                  </a:lnTo>
                  <a:lnTo>
                    <a:pt x="524" y="280"/>
                  </a:lnTo>
                  <a:lnTo>
                    <a:pt x="518" y="299"/>
                  </a:lnTo>
                  <a:lnTo>
                    <a:pt x="513" y="318"/>
                  </a:lnTo>
                  <a:lnTo>
                    <a:pt x="513" y="322"/>
                  </a:lnTo>
                  <a:lnTo>
                    <a:pt x="524" y="312"/>
                  </a:lnTo>
                  <a:lnTo>
                    <a:pt x="534" y="300"/>
                  </a:lnTo>
                  <a:lnTo>
                    <a:pt x="539" y="287"/>
                  </a:lnTo>
                  <a:lnTo>
                    <a:pt x="541" y="270"/>
                  </a:lnTo>
                  <a:lnTo>
                    <a:pt x="538" y="254"/>
                  </a:lnTo>
                  <a:lnTo>
                    <a:pt x="530" y="240"/>
                  </a:lnTo>
                  <a:close/>
                  <a:moveTo>
                    <a:pt x="388" y="0"/>
                  </a:moveTo>
                  <a:lnTo>
                    <a:pt x="407" y="3"/>
                  </a:lnTo>
                  <a:lnTo>
                    <a:pt x="422" y="9"/>
                  </a:lnTo>
                  <a:lnTo>
                    <a:pt x="437" y="20"/>
                  </a:lnTo>
                  <a:lnTo>
                    <a:pt x="448" y="33"/>
                  </a:lnTo>
                  <a:lnTo>
                    <a:pt x="467" y="42"/>
                  </a:lnTo>
                  <a:lnTo>
                    <a:pt x="483" y="55"/>
                  </a:lnTo>
                  <a:lnTo>
                    <a:pt x="495" y="72"/>
                  </a:lnTo>
                  <a:lnTo>
                    <a:pt x="504" y="90"/>
                  </a:lnTo>
                  <a:lnTo>
                    <a:pt x="506" y="107"/>
                  </a:lnTo>
                  <a:lnTo>
                    <a:pt x="508" y="123"/>
                  </a:lnTo>
                  <a:lnTo>
                    <a:pt x="513" y="140"/>
                  </a:lnTo>
                  <a:lnTo>
                    <a:pt x="516" y="146"/>
                  </a:lnTo>
                  <a:lnTo>
                    <a:pt x="519" y="152"/>
                  </a:lnTo>
                  <a:lnTo>
                    <a:pt x="523" y="158"/>
                  </a:lnTo>
                  <a:lnTo>
                    <a:pt x="539" y="191"/>
                  </a:lnTo>
                  <a:lnTo>
                    <a:pt x="553" y="225"/>
                  </a:lnTo>
                  <a:lnTo>
                    <a:pt x="559" y="248"/>
                  </a:lnTo>
                  <a:lnTo>
                    <a:pt x="559" y="268"/>
                  </a:lnTo>
                  <a:lnTo>
                    <a:pt x="555" y="287"/>
                  </a:lnTo>
                  <a:lnTo>
                    <a:pt x="544" y="304"/>
                  </a:lnTo>
                  <a:lnTo>
                    <a:pt x="530" y="317"/>
                  </a:lnTo>
                  <a:lnTo>
                    <a:pt x="512" y="327"/>
                  </a:lnTo>
                  <a:lnTo>
                    <a:pt x="512" y="337"/>
                  </a:lnTo>
                  <a:lnTo>
                    <a:pt x="510" y="345"/>
                  </a:lnTo>
                  <a:lnTo>
                    <a:pt x="505" y="357"/>
                  </a:lnTo>
                  <a:lnTo>
                    <a:pt x="499" y="368"/>
                  </a:lnTo>
                  <a:lnTo>
                    <a:pt x="487" y="383"/>
                  </a:lnTo>
                  <a:lnTo>
                    <a:pt x="472" y="395"/>
                  </a:lnTo>
                  <a:lnTo>
                    <a:pt x="482" y="382"/>
                  </a:lnTo>
                  <a:lnTo>
                    <a:pt x="485" y="366"/>
                  </a:lnTo>
                  <a:lnTo>
                    <a:pt x="470" y="394"/>
                  </a:lnTo>
                  <a:lnTo>
                    <a:pt x="470" y="394"/>
                  </a:lnTo>
                  <a:lnTo>
                    <a:pt x="471" y="394"/>
                  </a:lnTo>
                  <a:lnTo>
                    <a:pt x="472" y="395"/>
                  </a:lnTo>
                  <a:lnTo>
                    <a:pt x="474" y="397"/>
                  </a:lnTo>
                  <a:lnTo>
                    <a:pt x="476" y="399"/>
                  </a:lnTo>
                  <a:lnTo>
                    <a:pt x="478" y="401"/>
                  </a:lnTo>
                  <a:lnTo>
                    <a:pt x="479" y="402"/>
                  </a:lnTo>
                  <a:lnTo>
                    <a:pt x="481" y="402"/>
                  </a:lnTo>
                  <a:lnTo>
                    <a:pt x="482" y="402"/>
                  </a:lnTo>
                  <a:lnTo>
                    <a:pt x="510" y="407"/>
                  </a:lnTo>
                  <a:lnTo>
                    <a:pt x="538" y="413"/>
                  </a:lnTo>
                  <a:lnTo>
                    <a:pt x="556" y="419"/>
                  </a:lnTo>
                  <a:lnTo>
                    <a:pt x="573" y="428"/>
                  </a:lnTo>
                  <a:lnTo>
                    <a:pt x="587" y="439"/>
                  </a:lnTo>
                  <a:lnTo>
                    <a:pt x="598" y="453"/>
                  </a:lnTo>
                  <a:lnTo>
                    <a:pt x="605" y="472"/>
                  </a:lnTo>
                  <a:lnTo>
                    <a:pt x="605" y="492"/>
                  </a:lnTo>
                  <a:lnTo>
                    <a:pt x="603" y="513"/>
                  </a:lnTo>
                  <a:lnTo>
                    <a:pt x="599" y="533"/>
                  </a:lnTo>
                  <a:lnTo>
                    <a:pt x="598" y="554"/>
                  </a:lnTo>
                  <a:lnTo>
                    <a:pt x="599" y="574"/>
                  </a:lnTo>
                  <a:lnTo>
                    <a:pt x="605" y="594"/>
                  </a:lnTo>
                  <a:lnTo>
                    <a:pt x="612" y="614"/>
                  </a:lnTo>
                  <a:lnTo>
                    <a:pt x="610" y="635"/>
                  </a:lnTo>
                  <a:lnTo>
                    <a:pt x="607" y="656"/>
                  </a:lnTo>
                  <a:lnTo>
                    <a:pt x="602" y="677"/>
                  </a:lnTo>
                  <a:lnTo>
                    <a:pt x="601" y="710"/>
                  </a:lnTo>
                  <a:lnTo>
                    <a:pt x="602" y="744"/>
                  </a:lnTo>
                  <a:lnTo>
                    <a:pt x="601" y="778"/>
                  </a:lnTo>
                  <a:lnTo>
                    <a:pt x="597" y="800"/>
                  </a:lnTo>
                  <a:lnTo>
                    <a:pt x="592" y="821"/>
                  </a:lnTo>
                  <a:lnTo>
                    <a:pt x="590" y="855"/>
                  </a:lnTo>
                  <a:lnTo>
                    <a:pt x="591" y="888"/>
                  </a:lnTo>
                  <a:lnTo>
                    <a:pt x="598" y="941"/>
                  </a:lnTo>
                  <a:lnTo>
                    <a:pt x="609" y="993"/>
                  </a:lnTo>
                  <a:lnTo>
                    <a:pt x="613" y="1007"/>
                  </a:lnTo>
                  <a:lnTo>
                    <a:pt x="614" y="1022"/>
                  </a:lnTo>
                  <a:lnTo>
                    <a:pt x="613" y="1033"/>
                  </a:lnTo>
                  <a:lnTo>
                    <a:pt x="608" y="1041"/>
                  </a:lnTo>
                  <a:lnTo>
                    <a:pt x="602" y="1049"/>
                  </a:lnTo>
                  <a:lnTo>
                    <a:pt x="615" y="1104"/>
                  </a:lnTo>
                  <a:lnTo>
                    <a:pt x="622" y="1159"/>
                  </a:lnTo>
                  <a:lnTo>
                    <a:pt x="624" y="1216"/>
                  </a:lnTo>
                  <a:lnTo>
                    <a:pt x="622" y="1272"/>
                  </a:lnTo>
                  <a:lnTo>
                    <a:pt x="618" y="1329"/>
                  </a:lnTo>
                  <a:lnTo>
                    <a:pt x="612" y="1386"/>
                  </a:lnTo>
                  <a:lnTo>
                    <a:pt x="605" y="1444"/>
                  </a:lnTo>
                  <a:lnTo>
                    <a:pt x="599" y="1501"/>
                  </a:lnTo>
                  <a:lnTo>
                    <a:pt x="596" y="1558"/>
                  </a:lnTo>
                  <a:lnTo>
                    <a:pt x="595" y="1626"/>
                  </a:lnTo>
                  <a:lnTo>
                    <a:pt x="598" y="1694"/>
                  </a:lnTo>
                  <a:lnTo>
                    <a:pt x="599" y="1709"/>
                  </a:lnTo>
                  <a:lnTo>
                    <a:pt x="601" y="1719"/>
                  </a:lnTo>
                  <a:lnTo>
                    <a:pt x="602" y="1729"/>
                  </a:lnTo>
                  <a:lnTo>
                    <a:pt x="601" y="1751"/>
                  </a:lnTo>
                  <a:lnTo>
                    <a:pt x="585" y="1950"/>
                  </a:lnTo>
                  <a:lnTo>
                    <a:pt x="578" y="2150"/>
                  </a:lnTo>
                  <a:lnTo>
                    <a:pt x="567" y="2152"/>
                  </a:lnTo>
                  <a:lnTo>
                    <a:pt x="574" y="2174"/>
                  </a:lnTo>
                  <a:lnTo>
                    <a:pt x="585" y="2197"/>
                  </a:lnTo>
                  <a:lnTo>
                    <a:pt x="598" y="2220"/>
                  </a:lnTo>
                  <a:lnTo>
                    <a:pt x="614" y="2239"/>
                  </a:lnTo>
                  <a:lnTo>
                    <a:pt x="633" y="2256"/>
                  </a:lnTo>
                  <a:lnTo>
                    <a:pt x="637" y="2259"/>
                  </a:lnTo>
                  <a:lnTo>
                    <a:pt x="639" y="2261"/>
                  </a:lnTo>
                  <a:lnTo>
                    <a:pt x="643" y="2265"/>
                  </a:lnTo>
                  <a:lnTo>
                    <a:pt x="645" y="2269"/>
                  </a:lnTo>
                  <a:lnTo>
                    <a:pt x="647" y="2272"/>
                  </a:lnTo>
                  <a:lnTo>
                    <a:pt x="647" y="2277"/>
                  </a:lnTo>
                  <a:lnTo>
                    <a:pt x="644" y="2281"/>
                  </a:lnTo>
                  <a:lnTo>
                    <a:pt x="642" y="2286"/>
                  </a:lnTo>
                  <a:lnTo>
                    <a:pt x="638" y="2288"/>
                  </a:lnTo>
                  <a:lnTo>
                    <a:pt x="628" y="2295"/>
                  </a:lnTo>
                  <a:lnTo>
                    <a:pt x="618" y="2298"/>
                  </a:lnTo>
                  <a:lnTo>
                    <a:pt x="608" y="2299"/>
                  </a:lnTo>
                  <a:lnTo>
                    <a:pt x="597" y="2299"/>
                  </a:lnTo>
                  <a:lnTo>
                    <a:pt x="588" y="2300"/>
                  </a:lnTo>
                  <a:lnTo>
                    <a:pt x="580" y="2301"/>
                  </a:lnTo>
                  <a:lnTo>
                    <a:pt x="562" y="2298"/>
                  </a:lnTo>
                  <a:lnTo>
                    <a:pt x="545" y="2292"/>
                  </a:lnTo>
                  <a:lnTo>
                    <a:pt x="521" y="2281"/>
                  </a:lnTo>
                  <a:lnTo>
                    <a:pt x="498" y="2271"/>
                  </a:lnTo>
                  <a:lnTo>
                    <a:pt x="472" y="2266"/>
                  </a:lnTo>
                  <a:lnTo>
                    <a:pt x="470" y="2265"/>
                  </a:lnTo>
                  <a:lnTo>
                    <a:pt x="468" y="2265"/>
                  </a:lnTo>
                  <a:lnTo>
                    <a:pt x="466" y="2264"/>
                  </a:lnTo>
                  <a:lnTo>
                    <a:pt x="465" y="2261"/>
                  </a:lnTo>
                  <a:lnTo>
                    <a:pt x="465" y="2260"/>
                  </a:lnTo>
                  <a:lnTo>
                    <a:pt x="465" y="2258"/>
                  </a:lnTo>
                  <a:lnTo>
                    <a:pt x="467" y="2236"/>
                  </a:lnTo>
                  <a:lnTo>
                    <a:pt x="476" y="2147"/>
                  </a:lnTo>
                  <a:lnTo>
                    <a:pt x="464" y="2145"/>
                  </a:lnTo>
                  <a:lnTo>
                    <a:pt x="451" y="1860"/>
                  </a:lnTo>
                  <a:lnTo>
                    <a:pt x="449" y="1810"/>
                  </a:lnTo>
                  <a:lnTo>
                    <a:pt x="450" y="1759"/>
                  </a:lnTo>
                  <a:lnTo>
                    <a:pt x="453" y="1731"/>
                  </a:lnTo>
                  <a:lnTo>
                    <a:pt x="453" y="1701"/>
                  </a:lnTo>
                  <a:lnTo>
                    <a:pt x="451" y="1671"/>
                  </a:lnTo>
                  <a:lnTo>
                    <a:pt x="449" y="1639"/>
                  </a:lnTo>
                  <a:lnTo>
                    <a:pt x="444" y="1559"/>
                  </a:lnTo>
                  <a:lnTo>
                    <a:pt x="437" y="1479"/>
                  </a:lnTo>
                  <a:lnTo>
                    <a:pt x="426" y="1400"/>
                  </a:lnTo>
                  <a:lnTo>
                    <a:pt x="413" y="1321"/>
                  </a:lnTo>
                  <a:lnTo>
                    <a:pt x="399" y="1409"/>
                  </a:lnTo>
                  <a:lnTo>
                    <a:pt x="380" y="1495"/>
                  </a:lnTo>
                  <a:lnTo>
                    <a:pt x="354" y="1580"/>
                  </a:lnTo>
                  <a:lnTo>
                    <a:pt x="322" y="1661"/>
                  </a:lnTo>
                  <a:lnTo>
                    <a:pt x="312" y="1672"/>
                  </a:lnTo>
                  <a:lnTo>
                    <a:pt x="307" y="1685"/>
                  </a:lnTo>
                  <a:lnTo>
                    <a:pt x="302" y="1699"/>
                  </a:lnTo>
                  <a:lnTo>
                    <a:pt x="289" y="1771"/>
                  </a:lnTo>
                  <a:lnTo>
                    <a:pt x="282" y="1844"/>
                  </a:lnTo>
                  <a:lnTo>
                    <a:pt x="280" y="1917"/>
                  </a:lnTo>
                  <a:lnTo>
                    <a:pt x="286" y="1990"/>
                  </a:lnTo>
                  <a:lnTo>
                    <a:pt x="286" y="2001"/>
                  </a:lnTo>
                  <a:lnTo>
                    <a:pt x="286" y="2010"/>
                  </a:lnTo>
                  <a:lnTo>
                    <a:pt x="284" y="2020"/>
                  </a:lnTo>
                  <a:lnTo>
                    <a:pt x="279" y="2028"/>
                  </a:lnTo>
                  <a:lnTo>
                    <a:pt x="276" y="2032"/>
                  </a:lnTo>
                  <a:lnTo>
                    <a:pt x="272" y="2033"/>
                  </a:lnTo>
                  <a:lnTo>
                    <a:pt x="267" y="2034"/>
                  </a:lnTo>
                  <a:lnTo>
                    <a:pt x="262" y="2036"/>
                  </a:lnTo>
                  <a:lnTo>
                    <a:pt x="268" y="2056"/>
                  </a:lnTo>
                  <a:lnTo>
                    <a:pt x="278" y="2081"/>
                  </a:lnTo>
                  <a:lnTo>
                    <a:pt x="290" y="2104"/>
                  </a:lnTo>
                  <a:lnTo>
                    <a:pt x="305" y="2125"/>
                  </a:lnTo>
                  <a:lnTo>
                    <a:pt x="323" y="2145"/>
                  </a:lnTo>
                  <a:lnTo>
                    <a:pt x="329" y="2150"/>
                  </a:lnTo>
                  <a:lnTo>
                    <a:pt x="334" y="2155"/>
                  </a:lnTo>
                  <a:lnTo>
                    <a:pt x="339" y="2161"/>
                  </a:lnTo>
                  <a:lnTo>
                    <a:pt x="342" y="2168"/>
                  </a:lnTo>
                  <a:lnTo>
                    <a:pt x="343" y="2175"/>
                  </a:lnTo>
                  <a:lnTo>
                    <a:pt x="342" y="2182"/>
                  </a:lnTo>
                  <a:lnTo>
                    <a:pt x="337" y="2190"/>
                  </a:lnTo>
                  <a:lnTo>
                    <a:pt x="329" y="2193"/>
                  </a:lnTo>
                  <a:lnTo>
                    <a:pt x="320" y="2195"/>
                  </a:lnTo>
                  <a:lnTo>
                    <a:pt x="312" y="2196"/>
                  </a:lnTo>
                  <a:lnTo>
                    <a:pt x="259" y="2193"/>
                  </a:lnTo>
                  <a:lnTo>
                    <a:pt x="248" y="2191"/>
                  </a:lnTo>
                  <a:lnTo>
                    <a:pt x="237" y="2189"/>
                  </a:lnTo>
                  <a:lnTo>
                    <a:pt x="226" y="2182"/>
                  </a:lnTo>
                  <a:lnTo>
                    <a:pt x="219" y="2175"/>
                  </a:lnTo>
                  <a:lnTo>
                    <a:pt x="213" y="2165"/>
                  </a:lnTo>
                  <a:lnTo>
                    <a:pt x="209" y="2155"/>
                  </a:lnTo>
                  <a:lnTo>
                    <a:pt x="200" y="2140"/>
                  </a:lnTo>
                  <a:lnTo>
                    <a:pt x="191" y="2125"/>
                  </a:lnTo>
                  <a:lnTo>
                    <a:pt x="181" y="2111"/>
                  </a:lnTo>
                  <a:lnTo>
                    <a:pt x="176" y="2102"/>
                  </a:lnTo>
                  <a:lnTo>
                    <a:pt x="170" y="2090"/>
                  </a:lnTo>
                  <a:lnTo>
                    <a:pt x="166" y="2078"/>
                  </a:lnTo>
                  <a:lnTo>
                    <a:pt x="162" y="2067"/>
                  </a:lnTo>
                  <a:lnTo>
                    <a:pt x="158" y="2059"/>
                  </a:lnTo>
                  <a:lnTo>
                    <a:pt x="156" y="2054"/>
                  </a:lnTo>
                  <a:lnTo>
                    <a:pt x="175" y="2022"/>
                  </a:lnTo>
                  <a:lnTo>
                    <a:pt x="170" y="2020"/>
                  </a:lnTo>
                  <a:lnTo>
                    <a:pt x="166" y="2016"/>
                  </a:lnTo>
                  <a:lnTo>
                    <a:pt x="163" y="2013"/>
                  </a:lnTo>
                  <a:lnTo>
                    <a:pt x="175" y="1985"/>
                  </a:lnTo>
                  <a:lnTo>
                    <a:pt x="181" y="1956"/>
                  </a:lnTo>
                  <a:lnTo>
                    <a:pt x="182" y="1925"/>
                  </a:lnTo>
                  <a:lnTo>
                    <a:pt x="181" y="1894"/>
                  </a:lnTo>
                  <a:lnTo>
                    <a:pt x="177" y="1863"/>
                  </a:lnTo>
                  <a:lnTo>
                    <a:pt x="170" y="1826"/>
                  </a:lnTo>
                  <a:lnTo>
                    <a:pt x="164" y="1788"/>
                  </a:lnTo>
                  <a:lnTo>
                    <a:pt x="159" y="1751"/>
                  </a:lnTo>
                  <a:lnTo>
                    <a:pt x="159" y="1713"/>
                  </a:lnTo>
                  <a:lnTo>
                    <a:pt x="164" y="1678"/>
                  </a:lnTo>
                  <a:lnTo>
                    <a:pt x="172" y="1643"/>
                  </a:lnTo>
                  <a:lnTo>
                    <a:pt x="182" y="1609"/>
                  </a:lnTo>
                  <a:lnTo>
                    <a:pt x="192" y="1574"/>
                  </a:lnTo>
                  <a:lnTo>
                    <a:pt x="200" y="1522"/>
                  </a:lnTo>
                  <a:lnTo>
                    <a:pt x="205" y="1468"/>
                  </a:lnTo>
                  <a:lnTo>
                    <a:pt x="205" y="1415"/>
                  </a:lnTo>
                  <a:lnTo>
                    <a:pt x="204" y="1361"/>
                  </a:lnTo>
                  <a:lnTo>
                    <a:pt x="177" y="1349"/>
                  </a:lnTo>
                  <a:lnTo>
                    <a:pt x="152" y="1335"/>
                  </a:lnTo>
                  <a:lnTo>
                    <a:pt x="142" y="1337"/>
                  </a:lnTo>
                  <a:lnTo>
                    <a:pt x="132" y="1335"/>
                  </a:lnTo>
                  <a:lnTo>
                    <a:pt x="124" y="1329"/>
                  </a:lnTo>
                  <a:lnTo>
                    <a:pt x="122" y="1327"/>
                  </a:lnTo>
                  <a:lnTo>
                    <a:pt x="120" y="1325"/>
                  </a:lnTo>
                  <a:lnTo>
                    <a:pt x="118" y="1323"/>
                  </a:lnTo>
                  <a:lnTo>
                    <a:pt x="115" y="1321"/>
                  </a:lnTo>
                  <a:lnTo>
                    <a:pt x="113" y="1321"/>
                  </a:lnTo>
                  <a:lnTo>
                    <a:pt x="111" y="1321"/>
                  </a:lnTo>
                  <a:lnTo>
                    <a:pt x="109" y="1323"/>
                  </a:lnTo>
                  <a:lnTo>
                    <a:pt x="101" y="1314"/>
                  </a:lnTo>
                  <a:lnTo>
                    <a:pt x="96" y="1303"/>
                  </a:lnTo>
                  <a:lnTo>
                    <a:pt x="94" y="1292"/>
                  </a:lnTo>
                  <a:lnTo>
                    <a:pt x="92" y="1280"/>
                  </a:lnTo>
                  <a:lnTo>
                    <a:pt x="6" y="1247"/>
                  </a:lnTo>
                  <a:lnTo>
                    <a:pt x="2" y="1131"/>
                  </a:lnTo>
                  <a:lnTo>
                    <a:pt x="0" y="1015"/>
                  </a:lnTo>
                  <a:lnTo>
                    <a:pt x="5" y="897"/>
                  </a:lnTo>
                  <a:lnTo>
                    <a:pt x="8" y="901"/>
                  </a:lnTo>
                  <a:lnTo>
                    <a:pt x="16" y="907"/>
                  </a:lnTo>
                  <a:lnTo>
                    <a:pt x="28" y="913"/>
                  </a:lnTo>
                  <a:lnTo>
                    <a:pt x="43" y="921"/>
                  </a:lnTo>
                  <a:lnTo>
                    <a:pt x="61" y="930"/>
                  </a:lnTo>
                  <a:lnTo>
                    <a:pt x="82" y="938"/>
                  </a:lnTo>
                  <a:lnTo>
                    <a:pt x="102" y="948"/>
                  </a:lnTo>
                  <a:lnTo>
                    <a:pt x="107" y="901"/>
                  </a:lnTo>
                  <a:lnTo>
                    <a:pt x="114" y="855"/>
                  </a:lnTo>
                  <a:lnTo>
                    <a:pt x="109" y="850"/>
                  </a:lnTo>
                  <a:lnTo>
                    <a:pt x="105" y="845"/>
                  </a:lnTo>
                  <a:lnTo>
                    <a:pt x="99" y="833"/>
                  </a:lnTo>
                  <a:lnTo>
                    <a:pt x="99" y="819"/>
                  </a:lnTo>
                  <a:lnTo>
                    <a:pt x="100" y="817"/>
                  </a:lnTo>
                  <a:lnTo>
                    <a:pt x="100" y="814"/>
                  </a:lnTo>
                  <a:lnTo>
                    <a:pt x="100" y="812"/>
                  </a:lnTo>
                  <a:lnTo>
                    <a:pt x="99" y="810"/>
                  </a:lnTo>
                  <a:lnTo>
                    <a:pt x="97" y="807"/>
                  </a:lnTo>
                  <a:lnTo>
                    <a:pt x="96" y="806"/>
                  </a:lnTo>
                  <a:lnTo>
                    <a:pt x="94" y="804"/>
                  </a:lnTo>
                  <a:lnTo>
                    <a:pt x="94" y="800"/>
                  </a:lnTo>
                  <a:lnTo>
                    <a:pt x="95" y="796"/>
                  </a:lnTo>
                  <a:lnTo>
                    <a:pt x="97" y="794"/>
                  </a:lnTo>
                  <a:lnTo>
                    <a:pt x="100" y="791"/>
                  </a:lnTo>
                  <a:lnTo>
                    <a:pt x="102" y="789"/>
                  </a:lnTo>
                  <a:lnTo>
                    <a:pt x="106" y="787"/>
                  </a:lnTo>
                  <a:lnTo>
                    <a:pt x="108" y="785"/>
                  </a:lnTo>
                  <a:lnTo>
                    <a:pt x="111" y="782"/>
                  </a:lnTo>
                  <a:lnTo>
                    <a:pt x="113" y="777"/>
                  </a:lnTo>
                  <a:lnTo>
                    <a:pt x="115" y="770"/>
                  </a:lnTo>
                  <a:lnTo>
                    <a:pt x="118" y="765"/>
                  </a:lnTo>
                  <a:lnTo>
                    <a:pt x="122" y="761"/>
                  </a:lnTo>
                  <a:lnTo>
                    <a:pt x="117" y="751"/>
                  </a:lnTo>
                  <a:lnTo>
                    <a:pt x="109" y="742"/>
                  </a:lnTo>
                  <a:lnTo>
                    <a:pt x="117" y="736"/>
                  </a:lnTo>
                  <a:lnTo>
                    <a:pt x="124" y="728"/>
                  </a:lnTo>
                  <a:lnTo>
                    <a:pt x="128" y="720"/>
                  </a:lnTo>
                  <a:lnTo>
                    <a:pt x="129" y="715"/>
                  </a:lnTo>
                  <a:lnTo>
                    <a:pt x="129" y="710"/>
                  </a:lnTo>
                  <a:lnTo>
                    <a:pt x="129" y="705"/>
                  </a:lnTo>
                  <a:lnTo>
                    <a:pt x="124" y="603"/>
                  </a:lnTo>
                  <a:lnTo>
                    <a:pt x="122" y="583"/>
                  </a:lnTo>
                  <a:lnTo>
                    <a:pt x="123" y="562"/>
                  </a:lnTo>
                  <a:lnTo>
                    <a:pt x="126" y="542"/>
                  </a:lnTo>
                  <a:lnTo>
                    <a:pt x="132" y="529"/>
                  </a:lnTo>
                  <a:lnTo>
                    <a:pt x="136" y="516"/>
                  </a:lnTo>
                  <a:lnTo>
                    <a:pt x="136" y="505"/>
                  </a:lnTo>
                  <a:lnTo>
                    <a:pt x="135" y="493"/>
                  </a:lnTo>
                  <a:lnTo>
                    <a:pt x="136" y="483"/>
                  </a:lnTo>
                  <a:lnTo>
                    <a:pt x="139" y="471"/>
                  </a:lnTo>
                  <a:lnTo>
                    <a:pt x="143" y="459"/>
                  </a:lnTo>
                  <a:lnTo>
                    <a:pt x="149" y="447"/>
                  </a:lnTo>
                  <a:lnTo>
                    <a:pt x="157" y="437"/>
                  </a:lnTo>
                  <a:lnTo>
                    <a:pt x="166" y="431"/>
                  </a:lnTo>
                  <a:lnTo>
                    <a:pt x="177" y="424"/>
                  </a:lnTo>
                  <a:lnTo>
                    <a:pt x="191" y="420"/>
                  </a:lnTo>
                  <a:lnTo>
                    <a:pt x="188" y="419"/>
                  </a:lnTo>
                  <a:lnTo>
                    <a:pt x="186" y="417"/>
                  </a:lnTo>
                  <a:lnTo>
                    <a:pt x="185" y="414"/>
                  </a:lnTo>
                  <a:lnTo>
                    <a:pt x="185" y="412"/>
                  </a:lnTo>
                  <a:lnTo>
                    <a:pt x="186" y="409"/>
                  </a:lnTo>
                  <a:lnTo>
                    <a:pt x="177" y="409"/>
                  </a:lnTo>
                  <a:lnTo>
                    <a:pt x="169" y="405"/>
                  </a:lnTo>
                  <a:lnTo>
                    <a:pt x="164" y="397"/>
                  </a:lnTo>
                  <a:lnTo>
                    <a:pt x="164" y="389"/>
                  </a:lnTo>
                  <a:lnTo>
                    <a:pt x="171" y="394"/>
                  </a:lnTo>
                  <a:lnTo>
                    <a:pt x="180" y="396"/>
                  </a:lnTo>
                  <a:lnTo>
                    <a:pt x="188" y="392"/>
                  </a:lnTo>
                  <a:lnTo>
                    <a:pt x="194" y="386"/>
                  </a:lnTo>
                  <a:lnTo>
                    <a:pt x="197" y="378"/>
                  </a:lnTo>
                  <a:lnTo>
                    <a:pt x="194" y="369"/>
                  </a:lnTo>
                  <a:lnTo>
                    <a:pt x="193" y="367"/>
                  </a:lnTo>
                  <a:lnTo>
                    <a:pt x="193" y="365"/>
                  </a:lnTo>
                  <a:lnTo>
                    <a:pt x="193" y="362"/>
                  </a:lnTo>
                  <a:lnTo>
                    <a:pt x="194" y="360"/>
                  </a:lnTo>
                  <a:lnTo>
                    <a:pt x="196" y="357"/>
                  </a:lnTo>
                  <a:lnTo>
                    <a:pt x="209" y="334"/>
                  </a:lnTo>
                  <a:lnTo>
                    <a:pt x="217" y="310"/>
                  </a:lnTo>
                  <a:lnTo>
                    <a:pt x="223" y="285"/>
                  </a:lnTo>
                  <a:lnTo>
                    <a:pt x="226" y="258"/>
                  </a:lnTo>
                  <a:lnTo>
                    <a:pt x="228" y="223"/>
                  </a:lnTo>
                  <a:lnTo>
                    <a:pt x="232" y="189"/>
                  </a:lnTo>
                  <a:lnTo>
                    <a:pt x="239" y="154"/>
                  </a:lnTo>
                  <a:lnTo>
                    <a:pt x="249" y="128"/>
                  </a:lnTo>
                  <a:lnTo>
                    <a:pt x="261" y="103"/>
                  </a:lnTo>
                  <a:lnTo>
                    <a:pt x="276" y="78"/>
                  </a:lnTo>
                  <a:lnTo>
                    <a:pt x="291" y="55"/>
                  </a:lnTo>
                  <a:lnTo>
                    <a:pt x="308" y="36"/>
                  </a:lnTo>
                  <a:lnTo>
                    <a:pt x="329" y="18"/>
                  </a:lnTo>
                  <a:lnTo>
                    <a:pt x="352" y="6"/>
                  </a:lnTo>
                  <a:lnTo>
                    <a:pt x="370" y="1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5665788" y="4675188"/>
              <a:ext cx="1138238" cy="3870325"/>
            </a:xfrm>
            <a:custGeom>
              <a:avLst/>
              <a:gdLst>
                <a:gd name="T0" fmla="*/ 151 w 717"/>
                <a:gd name="T1" fmla="*/ 408 h 2438"/>
                <a:gd name="T2" fmla="*/ 362 w 717"/>
                <a:gd name="T3" fmla="*/ 3 h 2438"/>
                <a:gd name="T4" fmla="*/ 427 w 717"/>
                <a:gd name="T5" fmla="*/ 34 h 2438"/>
                <a:gd name="T6" fmla="*/ 467 w 717"/>
                <a:gd name="T7" fmla="*/ 119 h 2438"/>
                <a:gd name="T8" fmla="*/ 528 w 717"/>
                <a:gd name="T9" fmla="*/ 557 h 2438"/>
                <a:gd name="T10" fmla="*/ 550 w 717"/>
                <a:gd name="T11" fmla="*/ 674 h 2438"/>
                <a:gd name="T12" fmla="*/ 554 w 717"/>
                <a:gd name="T13" fmla="*/ 804 h 2438"/>
                <a:gd name="T14" fmla="*/ 582 w 717"/>
                <a:gd name="T15" fmla="*/ 901 h 2438"/>
                <a:gd name="T16" fmla="*/ 580 w 717"/>
                <a:gd name="T17" fmla="*/ 956 h 2438"/>
                <a:gd name="T18" fmla="*/ 541 w 717"/>
                <a:gd name="T19" fmla="*/ 969 h 2438"/>
                <a:gd name="T20" fmla="*/ 542 w 717"/>
                <a:gd name="T21" fmla="*/ 1088 h 2438"/>
                <a:gd name="T22" fmla="*/ 562 w 717"/>
                <a:gd name="T23" fmla="*/ 1172 h 2438"/>
                <a:gd name="T24" fmla="*/ 570 w 717"/>
                <a:gd name="T25" fmla="*/ 1224 h 2438"/>
                <a:gd name="T26" fmla="*/ 596 w 717"/>
                <a:gd name="T27" fmla="*/ 1482 h 2438"/>
                <a:gd name="T28" fmla="*/ 599 w 717"/>
                <a:gd name="T29" fmla="*/ 1688 h 2438"/>
                <a:gd name="T30" fmla="*/ 603 w 717"/>
                <a:gd name="T31" fmla="*/ 1756 h 2438"/>
                <a:gd name="T32" fmla="*/ 602 w 717"/>
                <a:gd name="T33" fmla="*/ 1859 h 2438"/>
                <a:gd name="T34" fmla="*/ 615 w 717"/>
                <a:gd name="T35" fmla="*/ 2072 h 2438"/>
                <a:gd name="T36" fmla="*/ 619 w 717"/>
                <a:gd name="T37" fmla="*/ 2196 h 2438"/>
                <a:gd name="T38" fmla="*/ 705 w 717"/>
                <a:gd name="T39" fmla="*/ 2267 h 2438"/>
                <a:gd name="T40" fmla="*/ 708 w 717"/>
                <a:gd name="T41" fmla="*/ 2297 h 2438"/>
                <a:gd name="T42" fmla="*/ 569 w 717"/>
                <a:gd name="T43" fmla="*/ 2292 h 2438"/>
                <a:gd name="T44" fmla="*/ 454 w 717"/>
                <a:gd name="T45" fmla="*/ 2257 h 2438"/>
                <a:gd name="T46" fmla="*/ 451 w 717"/>
                <a:gd name="T47" fmla="*/ 1965 h 2438"/>
                <a:gd name="T48" fmla="*/ 436 w 717"/>
                <a:gd name="T49" fmla="*/ 1608 h 2438"/>
                <a:gd name="T50" fmla="*/ 396 w 717"/>
                <a:gd name="T51" fmla="*/ 1487 h 2438"/>
                <a:gd name="T52" fmla="*/ 381 w 717"/>
                <a:gd name="T53" fmla="*/ 1522 h 2438"/>
                <a:gd name="T54" fmla="*/ 357 w 717"/>
                <a:gd name="T55" fmla="*/ 1671 h 2438"/>
                <a:gd name="T56" fmla="*/ 349 w 717"/>
                <a:gd name="T57" fmla="*/ 1886 h 2438"/>
                <a:gd name="T58" fmla="*/ 358 w 717"/>
                <a:gd name="T59" fmla="*/ 2068 h 2438"/>
                <a:gd name="T60" fmla="*/ 365 w 717"/>
                <a:gd name="T61" fmla="*/ 2247 h 2438"/>
                <a:gd name="T62" fmla="*/ 342 w 717"/>
                <a:gd name="T63" fmla="*/ 2289 h 2438"/>
                <a:gd name="T64" fmla="*/ 439 w 717"/>
                <a:gd name="T65" fmla="*/ 2376 h 2438"/>
                <a:gd name="T66" fmla="*/ 432 w 717"/>
                <a:gd name="T67" fmla="*/ 2430 h 2438"/>
                <a:gd name="T68" fmla="*/ 337 w 717"/>
                <a:gd name="T69" fmla="*/ 2434 h 2438"/>
                <a:gd name="T70" fmla="*/ 229 w 717"/>
                <a:gd name="T71" fmla="*/ 2383 h 2438"/>
                <a:gd name="T72" fmla="*/ 200 w 717"/>
                <a:gd name="T73" fmla="*/ 2353 h 2438"/>
                <a:gd name="T74" fmla="*/ 177 w 717"/>
                <a:gd name="T75" fmla="*/ 2198 h 2438"/>
                <a:gd name="T76" fmla="*/ 159 w 717"/>
                <a:gd name="T77" fmla="*/ 1750 h 2438"/>
                <a:gd name="T78" fmla="*/ 174 w 717"/>
                <a:gd name="T79" fmla="*/ 1686 h 2438"/>
                <a:gd name="T80" fmla="*/ 160 w 717"/>
                <a:gd name="T81" fmla="*/ 1632 h 2438"/>
                <a:gd name="T82" fmla="*/ 155 w 717"/>
                <a:gd name="T83" fmla="*/ 1583 h 2438"/>
                <a:gd name="T84" fmla="*/ 118 w 717"/>
                <a:gd name="T85" fmla="*/ 1298 h 2438"/>
                <a:gd name="T86" fmla="*/ 120 w 717"/>
                <a:gd name="T87" fmla="*/ 1095 h 2438"/>
                <a:gd name="T88" fmla="*/ 142 w 717"/>
                <a:gd name="T89" fmla="*/ 973 h 2438"/>
                <a:gd name="T90" fmla="*/ 134 w 717"/>
                <a:gd name="T91" fmla="*/ 970 h 2438"/>
                <a:gd name="T92" fmla="*/ 49 w 717"/>
                <a:gd name="T93" fmla="*/ 969 h 2438"/>
                <a:gd name="T94" fmla="*/ 40 w 717"/>
                <a:gd name="T95" fmla="*/ 953 h 2438"/>
                <a:gd name="T96" fmla="*/ 12 w 717"/>
                <a:gd name="T97" fmla="*/ 889 h 2438"/>
                <a:gd name="T98" fmla="*/ 10 w 717"/>
                <a:gd name="T99" fmla="*/ 811 h 2438"/>
                <a:gd name="T100" fmla="*/ 9 w 717"/>
                <a:gd name="T101" fmla="*/ 768 h 2438"/>
                <a:gd name="T102" fmla="*/ 7 w 717"/>
                <a:gd name="T103" fmla="*/ 682 h 2438"/>
                <a:gd name="T104" fmla="*/ 22 w 717"/>
                <a:gd name="T105" fmla="*/ 567 h 2438"/>
                <a:gd name="T106" fmla="*/ 63 w 717"/>
                <a:gd name="T107" fmla="*/ 494 h 2438"/>
                <a:gd name="T108" fmla="*/ 180 w 717"/>
                <a:gd name="T109" fmla="*/ 199 h 2438"/>
                <a:gd name="T110" fmla="*/ 193 w 717"/>
                <a:gd name="T111" fmla="*/ 121 h 2438"/>
                <a:gd name="T112" fmla="*/ 297 w 717"/>
                <a:gd name="T113" fmla="*/ 22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7" h="2438">
                  <a:moveTo>
                    <a:pt x="176" y="307"/>
                  </a:moveTo>
                  <a:lnTo>
                    <a:pt x="168" y="334"/>
                  </a:lnTo>
                  <a:lnTo>
                    <a:pt x="164" y="352"/>
                  </a:lnTo>
                  <a:lnTo>
                    <a:pt x="161" y="371"/>
                  </a:lnTo>
                  <a:lnTo>
                    <a:pt x="158" y="391"/>
                  </a:lnTo>
                  <a:lnTo>
                    <a:pt x="151" y="408"/>
                  </a:lnTo>
                  <a:lnTo>
                    <a:pt x="160" y="387"/>
                  </a:lnTo>
                  <a:lnTo>
                    <a:pt x="169" y="366"/>
                  </a:lnTo>
                  <a:lnTo>
                    <a:pt x="175" y="337"/>
                  </a:lnTo>
                  <a:lnTo>
                    <a:pt x="176" y="307"/>
                  </a:lnTo>
                  <a:close/>
                  <a:moveTo>
                    <a:pt x="346" y="0"/>
                  </a:moveTo>
                  <a:lnTo>
                    <a:pt x="362" y="3"/>
                  </a:lnTo>
                  <a:lnTo>
                    <a:pt x="375" y="9"/>
                  </a:lnTo>
                  <a:lnTo>
                    <a:pt x="385" y="16"/>
                  </a:lnTo>
                  <a:lnTo>
                    <a:pt x="392" y="22"/>
                  </a:lnTo>
                  <a:lnTo>
                    <a:pt x="399" y="26"/>
                  </a:lnTo>
                  <a:lnTo>
                    <a:pt x="414" y="28"/>
                  </a:lnTo>
                  <a:lnTo>
                    <a:pt x="427" y="34"/>
                  </a:lnTo>
                  <a:lnTo>
                    <a:pt x="437" y="43"/>
                  </a:lnTo>
                  <a:lnTo>
                    <a:pt x="444" y="56"/>
                  </a:lnTo>
                  <a:lnTo>
                    <a:pt x="449" y="69"/>
                  </a:lnTo>
                  <a:lnTo>
                    <a:pt x="454" y="84"/>
                  </a:lnTo>
                  <a:lnTo>
                    <a:pt x="461" y="101"/>
                  </a:lnTo>
                  <a:lnTo>
                    <a:pt x="467" y="119"/>
                  </a:lnTo>
                  <a:lnTo>
                    <a:pt x="469" y="137"/>
                  </a:lnTo>
                  <a:lnTo>
                    <a:pt x="471" y="155"/>
                  </a:lnTo>
                  <a:lnTo>
                    <a:pt x="477" y="280"/>
                  </a:lnTo>
                  <a:lnTo>
                    <a:pt x="491" y="403"/>
                  </a:lnTo>
                  <a:lnTo>
                    <a:pt x="512" y="525"/>
                  </a:lnTo>
                  <a:lnTo>
                    <a:pt x="528" y="557"/>
                  </a:lnTo>
                  <a:lnTo>
                    <a:pt x="537" y="592"/>
                  </a:lnTo>
                  <a:lnTo>
                    <a:pt x="541" y="628"/>
                  </a:lnTo>
                  <a:lnTo>
                    <a:pt x="541" y="638"/>
                  </a:lnTo>
                  <a:lnTo>
                    <a:pt x="542" y="648"/>
                  </a:lnTo>
                  <a:lnTo>
                    <a:pt x="546" y="661"/>
                  </a:lnTo>
                  <a:lnTo>
                    <a:pt x="550" y="674"/>
                  </a:lnTo>
                  <a:lnTo>
                    <a:pt x="552" y="695"/>
                  </a:lnTo>
                  <a:lnTo>
                    <a:pt x="551" y="716"/>
                  </a:lnTo>
                  <a:lnTo>
                    <a:pt x="547" y="736"/>
                  </a:lnTo>
                  <a:lnTo>
                    <a:pt x="545" y="757"/>
                  </a:lnTo>
                  <a:lnTo>
                    <a:pt x="547" y="781"/>
                  </a:lnTo>
                  <a:lnTo>
                    <a:pt x="554" y="804"/>
                  </a:lnTo>
                  <a:lnTo>
                    <a:pt x="565" y="826"/>
                  </a:lnTo>
                  <a:lnTo>
                    <a:pt x="579" y="847"/>
                  </a:lnTo>
                  <a:lnTo>
                    <a:pt x="593" y="867"/>
                  </a:lnTo>
                  <a:lnTo>
                    <a:pt x="586" y="877"/>
                  </a:lnTo>
                  <a:lnTo>
                    <a:pt x="582" y="889"/>
                  </a:lnTo>
                  <a:lnTo>
                    <a:pt x="582" y="901"/>
                  </a:lnTo>
                  <a:lnTo>
                    <a:pt x="586" y="919"/>
                  </a:lnTo>
                  <a:lnTo>
                    <a:pt x="588" y="938"/>
                  </a:lnTo>
                  <a:lnTo>
                    <a:pt x="588" y="942"/>
                  </a:lnTo>
                  <a:lnTo>
                    <a:pt x="588" y="946"/>
                  </a:lnTo>
                  <a:lnTo>
                    <a:pt x="586" y="951"/>
                  </a:lnTo>
                  <a:lnTo>
                    <a:pt x="580" y="956"/>
                  </a:lnTo>
                  <a:lnTo>
                    <a:pt x="573" y="958"/>
                  </a:lnTo>
                  <a:lnTo>
                    <a:pt x="564" y="959"/>
                  </a:lnTo>
                  <a:lnTo>
                    <a:pt x="554" y="961"/>
                  </a:lnTo>
                  <a:lnTo>
                    <a:pt x="547" y="964"/>
                  </a:lnTo>
                  <a:lnTo>
                    <a:pt x="543" y="967"/>
                  </a:lnTo>
                  <a:lnTo>
                    <a:pt x="541" y="969"/>
                  </a:lnTo>
                  <a:lnTo>
                    <a:pt x="537" y="972"/>
                  </a:lnTo>
                  <a:lnTo>
                    <a:pt x="536" y="972"/>
                  </a:lnTo>
                  <a:lnTo>
                    <a:pt x="543" y="1053"/>
                  </a:lnTo>
                  <a:lnTo>
                    <a:pt x="543" y="1067"/>
                  </a:lnTo>
                  <a:lnTo>
                    <a:pt x="543" y="1083"/>
                  </a:lnTo>
                  <a:lnTo>
                    <a:pt x="542" y="1088"/>
                  </a:lnTo>
                  <a:lnTo>
                    <a:pt x="542" y="1092"/>
                  </a:lnTo>
                  <a:lnTo>
                    <a:pt x="543" y="1096"/>
                  </a:lnTo>
                  <a:lnTo>
                    <a:pt x="546" y="1101"/>
                  </a:lnTo>
                  <a:lnTo>
                    <a:pt x="556" y="1130"/>
                  </a:lnTo>
                  <a:lnTo>
                    <a:pt x="560" y="1160"/>
                  </a:lnTo>
                  <a:lnTo>
                    <a:pt x="562" y="1172"/>
                  </a:lnTo>
                  <a:lnTo>
                    <a:pt x="564" y="1183"/>
                  </a:lnTo>
                  <a:lnTo>
                    <a:pt x="568" y="1192"/>
                  </a:lnTo>
                  <a:lnTo>
                    <a:pt x="575" y="1201"/>
                  </a:lnTo>
                  <a:lnTo>
                    <a:pt x="570" y="1207"/>
                  </a:lnTo>
                  <a:lnTo>
                    <a:pt x="569" y="1215"/>
                  </a:lnTo>
                  <a:lnTo>
                    <a:pt x="570" y="1224"/>
                  </a:lnTo>
                  <a:lnTo>
                    <a:pt x="577" y="1263"/>
                  </a:lnTo>
                  <a:lnTo>
                    <a:pt x="585" y="1301"/>
                  </a:lnTo>
                  <a:lnTo>
                    <a:pt x="591" y="1340"/>
                  </a:lnTo>
                  <a:lnTo>
                    <a:pt x="592" y="1379"/>
                  </a:lnTo>
                  <a:lnTo>
                    <a:pt x="592" y="1431"/>
                  </a:lnTo>
                  <a:lnTo>
                    <a:pt x="596" y="1482"/>
                  </a:lnTo>
                  <a:lnTo>
                    <a:pt x="602" y="1534"/>
                  </a:lnTo>
                  <a:lnTo>
                    <a:pt x="604" y="1586"/>
                  </a:lnTo>
                  <a:lnTo>
                    <a:pt x="603" y="1637"/>
                  </a:lnTo>
                  <a:lnTo>
                    <a:pt x="600" y="1654"/>
                  </a:lnTo>
                  <a:lnTo>
                    <a:pt x="599" y="1671"/>
                  </a:lnTo>
                  <a:lnTo>
                    <a:pt x="599" y="1688"/>
                  </a:lnTo>
                  <a:lnTo>
                    <a:pt x="603" y="1705"/>
                  </a:lnTo>
                  <a:lnTo>
                    <a:pt x="607" y="1716"/>
                  </a:lnTo>
                  <a:lnTo>
                    <a:pt x="611" y="1727"/>
                  </a:lnTo>
                  <a:lnTo>
                    <a:pt x="611" y="1738"/>
                  </a:lnTo>
                  <a:lnTo>
                    <a:pt x="608" y="1748"/>
                  </a:lnTo>
                  <a:lnTo>
                    <a:pt x="603" y="1756"/>
                  </a:lnTo>
                  <a:lnTo>
                    <a:pt x="598" y="1766"/>
                  </a:lnTo>
                  <a:lnTo>
                    <a:pt x="597" y="1772"/>
                  </a:lnTo>
                  <a:lnTo>
                    <a:pt x="598" y="1785"/>
                  </a:lnTo>
                  <a:lnTo>
                    <a:pt x="598" y="1805"/>
                  </a:lnTo>
                  <a:lnTo>
                    <a:pt x="599" y="1830"/>
                  </a:lnTo>
                  <a:lnTo>
                    <a:pt x="602" y="1859"/>
                  </a:lnTo>
                  <a:lnTo>
                    <a:pt x="604" y="1892"/>
                  </a:lnTo>
                  <a:lnTo>
                    <a:pt x="605" y="1926"/>
                  </a:lnTo>
                  <a:lnTo>
                    <a:pt x="608" y="1964"/>
                  </a:lnTo>
                  <a:lnTo>
                    <a:pt x="610" y="2000"/>
                  </a:lnTo>
                  <a:lnTo>
                    <a:pt x="613" y="2036"/>
                  </a:lnTo>
                  <a:lnTo>
                    <a:pt x="615" y="2072"/>
                  </a:lnTo>
                  <a:lnTo>
                    <a:pt x="616" y="2104"/>
                  </a:lnTo>
                  <a:lnTo>
                    <a:pt x="619" y="2133"/>
                  </a:lnTo>
                  <a:lnTo>
                    <a:pt x="619" y="2158"/>
                  </a:lnTo>
                  <a:lnTo>
                    <a:pt x="620" y="2177"/>
                  </a:lnTo>
                  <a:lnTo>
                    <a:pt x="620" y="2190"/>
                  </a:lnTo>
                  <a:lnTo>
                    <a:pt x="619" y="2196"/>
                  </a:lnTo>
                  <a:lnTo>
                    <a:pt x="614" y="2201"/>
                  </a:lnTo>
                  <a:lnTo>
                    <a:pt x="607" y="2206"/>
                  </a:lnTo>
                  <a:lnTo>
                    <a:pt x="613" y="2212"/>
                  </a:lnTo>
                  <a:lnTo>
                    <a:pt x="620" y="2217"/>
                  </a:lnTo>
                  <a:lnTo>
                    <a:pt x="661" y="2245"/>
                  </a:lnTo>
                  <a:lnTo>
                    <a:pt x="705" y="2267"/>
                  </a:lnTo>
                  <a:lnTo>
                    <a:pt x="708" y="2268"/>
                  </a:lnTo>
                  <a:lnTo>
                    <a:pt x="712" y="2270"/>
                  </a:lnTo>
                  <a:lnTo>
                    <a:pt x="716" y="2276"/>
                  </a:lnTo>
                  <a:lnTo>
                    <a:pt x="717" y="2284"/>
                  </a:lnTo>
                  <a:lnTo>
                    <a:pt x="713" y="2291"/>
                  </a:lnTo>
                  <a:lnTo>
                    <a:pt x="708" y="2297"/>
                  </a:lnTo>
                  <a:lnTo>
                    <a:pt x="699" y="2302"/>
                  </a:lnTo>
                  <a:lnTo>
                    <a:pt x="688" y="2303"/>
                  </a:lnTo>
                  <a:lnTo>
                    <a:pt x="677" y="2304"/>
                  </a:lnTo>
                  <a:lnTo>
                    <a:pt x="637" y="2302"/>
                  </a:lnTo>
                  <a:lnTo>
                    <a:pt x="596" y="2297"/>
                  </a:lnTo>
                  <a:lnTo>
                    <a:pt x="569" y="2292"/>
                  </a:lnTo>
                  <a:lnTo>
                    <a:pt x="542" y="2290"/>
                  </a:lnTo>
                  <a:lnTo>
                    <a:pt x="519" y="2290"/>
                  </a:lnTo>
                  <a:lnTo>
                    <a:pt x="497" y="2292"/>
                  </a:lnTo>
                  <a:lnTo>
                    <a:pt x="476" y="2292"/>
                  </a:lnTo>
                  <a:lnTo>
                    <a:pt x="454" y="2289"/>
                  </a:lnTo>
                  <a:lnTo>
                    <a:pt x="454" y="2257"/>
                  </a:lnTo>
                  <a:lnTo>
                    <a:pt x="455" y="2227"/>
                  </a:lnTo>
                  <a:lnTo>
                    <a:pt x="456" y="2217"/>
                  </a:lnTo>
                  <a:lnTo>
                    <a:pt x="450" y="2213"/>
                  </a:lnTo>
                  <a:lnTo>
                    <a:pt x="444" y="2211"/>
                  </a:lnTo>
                  <a:lnTo>
                    <a:pt x="450" y="2086"/>
                  </a:lnTo>
                  <a:lnTo>
                    <a:pt x="451" y="1965"/>
                  </a:lnTo>
                  <a:lnTo>
                    <a:pt x="450" y="1844"/>
                  </a:lnTo>
                  <a:lnTo>
                    <a:pt x="448" y="1720"/>
                  </a:lnTo>
                  <a:lnTo>
                    <a:pt x="446" y="1685"/>
                  </a:lnTo>
                  <a:lnTo>
                    <a:pt x="444" y="1649"/>
                  </a:lnTo>
                  <a:lnTo>
                    <a:pt x="440" y="1630"/>
                  </a:lnTo>
                  <a:lnTo>
                    <a:pt x="436" y="1608"/>
                  </a:lnTo>
                  <a:lnTo>
                    <a:pt x="429" y="1585"/>
                  </a:lnTo>
                  <a:lnTo>
                    <a:pt x="422" y="1561"/>
                  </a:lnTo>
                  <a:lnTo>
                    <a:pt x="414" y="1539"/>
                  </a:lnTo>
                  <a:lnTo>
                    <a:pt x="406" y="1519"/>
                  </a:lnTo>
                  <a:lnTo>
                    <a:pt x="400" y="1500"/>
                  </a:lnTo>
                  <a:lnTo>
                    <a:pt x="396" y="1487"/>
                  </a:lnTo>
                  <a:lnTo>
                    <a:pt x="392" y="1477"/>
                  </a:lnTo>
                  <a:lnTo>
                    <a:pt x="391" y="1474"/>
                  </a:lnTo>
                  <a:lnTo>
                    <a:pt x="389" y="1477"/>
                  </a:lnTo>
                  <a:lnTo>
                    <a:pt x="387" y="1487"/>
                  </a:lnTo>
                  <a:lnTo>
                    <a:pt x="385" y="1503"/>
                  </a:lnTo>
                  <a:lnTo>
                    <a:pt x="381" y="1522"/>
                  </a:lnTo>
                  <a:lnTo>
                    <a:pt x="376" y="1544"/>
                  </a:lnTo>
                  <a:lnTo>
                    <a:pt x="371" y="1569"/>
                  </a:lnTo>
                  <a:lnTo>
                    <a:pt x="368" y="1596"/>
                  </a:lnTo>
                  <a:lnTo>
                    <a:pt x="363" y="1622"/>
                  </a:lnTo>
                  <a:lnTo>
                    <a:pt x="359" y="1648"/>
                  </a:lnTo>
                  <a:lnTo>
                    <a:pt x="357" y="1671"/>
                  </a:lnTo>
                  <a:lnTo>
                    <a:pt x="354" y="1693"/>
                  </a:lnTo>
                  <a:lnTo>
                    <a:pt x="346" y="1819"/>
                  </a:lnTo>
                  <a:lnTo>
                    <a:pt x="346" y="1842"/>
                  </a:lnTo>
                  <a:lnTo>
                    <a:pt x="347" y="1865"/>
                  </a:lnTo>
                  <a:lnTo>
                    <a:pt x="348" y="1871"/>
                  </a:lnTo>
                  <a:lnTo>
                    <a:pt x="349" y="1886"/>
                  </a:lnTo>
                  <a:lnTo>
                    <a:pt x="351" y="1907"/>
                  </a:lnTo>
                  <a:lnTo>
                    <a:pt x="352" y="1932"/>
                  </a:lnTo>
                  <a:lnTo>
                    <a:pt x="353" y="1962"/>
                  </a:lnTo>
                  <a:lnTo>
                    <a:pt x="355" y="1995"/>
                  </a:lnTo>
                  <a:lnTo>
                    <a:pt x="357" y="2030"/>
                  </a:lnTo>
                  <a:lnTo>
                    <a:pt x="358" y="2068"/>
                  </a:lnTo>
                  <a:lnTo>
                    <a:pt x="360" y="2104"/>
                  </a:lnTo>
                  <a:lnTo>
                    <a:pt x="362" y="2139"/>
                  </a:lnTo>
                  <a:lnTo>
                    <a:pt x="363" y="2172"/>
                  </a:lnTo>
                  <a:lnTo>
                    <a:pt x="364" y="2201"/>
                  </a:lnTo>
                  <a:lnTo>
                    <a:pt x="364" y="2227"/>
                  </a:lnTo>
                  <a:lnTo>
                    <a:pt x="365" y="2247"/>
                  </a:lnTo>
                  <a:lnTo>
                    <a:pt x="365" y="2261"/>
                  </a:lnTo>
                  <a:lnTo>
                    <a:pt x="365" y="2266"/>
                  </a:lnTo>
                  <a:lnTo>
                    <a:pt x="363" y="2268"/>
                  </a:lnTo>
                  <a:lnTo>
                    <a:pt x="359" y="2274"/>
                  </a:lnTo>
                  <a:lnTo>
                    <a:pt x="352" y="2280"/>
                  </a:lnTo>
                  <a:lnTo>
                    <a:pt x="342" y="2289"/>
                  </a:lnTo>
                  <a:lnTo>
                    <a:pt x="355" y="2306"/>
                  </a:lnTo>
                  <a:lnTo>
                    <a:pt x="371" y="2321"/>
                  </a:lnTo>
                  <a:lnTo>
                    <a:pt x="400" y="2346"/>
                  </a:lnTo>
                  <a:lnTo>
                    <a:pt x="429" y="2367"/>
                  </a:lnTo>
                  <a:lnTo>
                    <a:pt x="434" y="2371"/>
                  </a:lnTo>
                  <a:lnTo>
                    <a:pt x="439" y="2376"/>
                  </a:lnTo>
                  <a:lnTo>
                    <a:pt x="443" y="2380"/>
                  </a:lnTo>
                  <a:lnTo>
                    <a:pt x="448" y="2390"/>
                  </a:lnTo>
                  <a:lnTo>
                    <a:pt x="449" y="2401"/>
                  </a:lnTo>
                  <a:lnTo>
                    <a:pt x="446" y="2413"/>
                  </a:lnTo>
                  <a:lnTo>
                    <a:pt x="440" y="2423"/>
                  </a:lnTo>
                  <a:lnTo>
                    <a:pt x="432" y="2430"/>
                  </a:lnTo>
                  <a:lnTo>
                    <a:pt x="421" y="2435"/>
                  </a:lnTo>
                  <a:lnTo>
                    <a:pt x="409" y="2437"/>
                  </a:lnTo>
                  <a:lnTo>
                    <a:pt x="397" y="2438"/>
                  </a:lnTo>
                  <a:lnTo>
                    <a:pt x="377" y="2438"/>
                  </a:lnTo>
                  <a:lnTo>
                    <a:pt x="357" y="2437"/>
                  </a:lnTo>
                  <a:lnTo>
                    <a:pt x="337" y="2434"/>
                  </a:lnTo>
                  <a:lnTo>
                    <a:pt x="318" y="2428"/>
                  </a:lnTo>
                  <a:lnTo>
                    <a:pt x="301" y="2418"/>
                  </a:lnTo>
                  <a:lnTo>
                    <a:pt x="285" y="2409"/>
                  </a:lnTo>
                  <a:lnTo>
                    <a:pt x="269" y="2399"/>
                  </a:lnTo>
                  <a:lnTo>
                    <a:pt x="250" y="2392"/>
                  </a:lnTo>
                  <a:lnTo>
                    <a:pt x="229" y="2383"/>
                  </a:lnTo>
                  <a:lnTo>
                    <a:pt x="211" y="2373"/>
                  </a:lnTo>
                  <a:lnTo>
                    <a:pt x="208" y="2371"/>
                  </a:lnTo>
                  <a:lnTo>
                    <a:pt x="204" y="2367"/>
                  </a:lnTo>
                  <a:lnTo>
                    <a:pt x="201" y="2363"/>
                  </a:lnTo>
                  <a:lnTo>
                    <a:pt x="200" y="2358"/>
                  </a:lnTo>
                  <a:lnTo>
                    <a:pt x="200" y="2353"/>
                  </a:lnTo>
                  <a:lnTo>
                    <a:pt x="200" y="2347"/>
                  </a:lnTo>
                  <a:lnTo>
                    <a:pt x="203" y="2313"/>
                  </a:lnTo>
                  <a:lnTo>
                    <a:pt x="198" y="2303"/>
                  </a:lnTo>
                  <a:lnTo>
                    <a:pt x="193" y="2292"/>
                  </a:lnTo>
                  <a:lnTo>
                    <a:pt x="182" y="2245"/>
                  </a:lnTo>
                  <a:lnTo>
                    <a:pt x="177" y="2198"/>
                  </a:lnTo>
                  <a:lnTo>
                    <a:pt x="177" y="2150"/>
                  </a:lnTo>
                  <a:lnTo>
                    <a:pt x="181" y="2102"/>
                  </a:lnTo>
                  <a:lnTo>
                    <a:pt x="180" y="2059"/>
                  </a:lnTo>
                  <a:lnTo>
                    <a:pt x="175" y="2017"/>
                  </a:lnTo>
                  <a:lnTo>
                    <a:pt x="163" y="1884"/>
                  </a:lnTo>
                  <a:lnTo>
                    <a:pt x="159" y="1750"/>
                  </a:lnTo>
                  <a:lnTo>
                    <a:pt x="160" y="1733"/>
                  </a:lnTo>
                  <a:lnTo>
                    <a:pt x="164" y="1716"/>
                  </a:lnTo>
                  <a:lnTo>
                    <a:pt x="168" y="1709"/>
                  </a:lnTo>
                  <a:lnTo>
                    <a:pt x="171" y="1700"/>
                  </a:lnTo>
                  <a:lnTo>
                    <a:pt x="174" y="1693"/>
                  </a:lnTo>
                  <a:lnTo>
                    <a:pt x="174" y="1686"/>
                  </a:lnTo>
                  <a:lnTo>
                    <a:pt x="170" y="1681"/>
                  </a:lnTo>
                  <a:lnTo>
                    <a:pt x="161" y="1651"/>
                  </a:lnTo>
                  <a:lnTo>
                    <a:pt x="160" y="1646"/>
                  </a:lnTo>
                  <a:lnTo>
                    <a:pt x="159" y="1641"/>
                  </a:lnTo>
                  <a:lnTo>
                    <a:pt x="159" y="1636"/>
                  </a:lnTo>
                  <a:lnTo>
                    <a:pt x="160" y="1632"/>
                  </a:lnTo>
                  <a:lnTo>
                    <a:pt x="161" y="1629"/>
                  </a:lnTo>
                  <a:lnTo>
                    <a:pt x="163" y="1625"/>
                  </a:lnTo>
                  <a:lnTo>
                    <a:pt x="164" y="1620"/>
                  </a:lnTo>
                  <a:lnTo>
                    <a:pt x="164" y="1609"/>
                  </a:lnTo>
                  <a:lnTo>
                    <a:pt x="159" y="1599"/>
                  </a:lnTo>
                  <a:lnTo>
                    <a:pt x="155" y="1583"/>
                  </a:lnTo>
                  <a:lnTo>
                    <a:pt x="153" y="1567"/>
                  </a:lnTo>
                  <a:lnTo>
                    <a:pt x="153" y="1551"/>
                  </a:lnTo>
                  <a:lnTo>
                    <a:pt x="148" y="1487"/>
                  </a:lnTo>
                  <a:lnTo>
                    <a:pt x="140" y="1424"/>
                  </a:lnTo>
                  <a:lnTo>
                    <a:pt x="129" y="1361"/>
                  </a:lnTo>
                  <a:lnTo>
                    <a:pt x="118" y="1298"/>
                  </a:lnTo>
                  <a:lnTo>
                    <a:pt x="111" y="1234"/>
                  </a:lnTo>
                  <a:lnTo>
                    <a:pt x="108" y="1174"/>
                  </a:lnTo>
                  <a:lnTo>
                    <a:pt x="107" y="1153"/>
                  </a:lnTo>
                  <a:lnTo>
                    <a:pt x="109" y="1134"/>
                  </a:lnTo>
                  <a:lnTo>
                    <a:pt x="114" y="1115"/>
                  </a:lnTo>
                  <a:lnTo>
                    <a:pt x="120" y="1095"/>
                  </a:lnTo>
                  <a:lnTo>
                    <a:pt x="168" y="964"/>
                  </a:lnTo>
                  <a:lnTo>
                    <a:pt x="157" y="967"/>
                  </a:lnTo>
                  <a:lnTo>
                    <a:pt x="147" y="972"/>
                  </a:lnTo>
                  <a:lnTo>
                    <a:pt x="144" y="973"/>
                  </a:lnTo>
                  <a:lnTo>
                    <a:pt x="143" y="973"/>
                  </a:lnTo>
                  <a:lnTo>
                    <a:pt x="142" y="973"/>
                  </a:lnTo>
                  <a:lnTo>
                    <a:pt x="141" y="972"/>
                  </a:lnTo>
                  <a:lnTo>
                    <a:pt x="140" y="970"/>
                  </a:lnTo>
                  <a:lnTo>
                    <a:pt x="138" y="969"/>
                  </a:lnTo>
                  <a:lnTo>
                    <a:pt x="137" y="969"/>
                  </a:lnTo>
                  <a:lnTo>
                    <a:pt x="135" y="969"/>
                  </a:lnTo>
                  <a:lnTo>
                    <a:pt x="134" y="970"/>
                  </a:lnTo>
                  <a:lnTo>
                    <a:pt x="132" y="972"/>
                  </a:lnTo>
                  <a:lnTo>
                    <a:pt x="124" y="982"/>
                  </a:lnTo>
                  <a:lnTo>
                    <a:pt x="119" y="961"/>
                  </a:lnTo>
                  <a:lnTo>
                    <a:pt x="55" y="969"/>
                  </a:lnTo>
                  <a:lnTo>
                    <a:pt x="51" y="969"/>
                  </a:lnTo>
                  <a:lnTo>
                    <a:pt x="49" y="969"/>
                  </a:lnTo>
                  <a:lnTo>
                    <a:pt x="46" y="968"/>
                  </a:lnTo>
                  <a:lnTo>
                    <a:pt x="44" y="967"/>
                  </a:lnTo>
                  <a:lnTo>
                    <a:pt x="41" y="963"/>
                  </a:lnTo>
                  <a:lnTo>
                    <a:pt x="40" y="961"/>
                  </a:lnTo>
                  <a:lnTo>
                    <a:pt x="40" y="957"/>
                  </a:lnTo>
                  <a:lnTo>
                    <a:pt x="40" y="953"/>
                  </a:lnTo>
                  <a:lnTo>
                    <a:pt x="39" y="951"/>
                  </a:lnTo>
                  <a:lnTo>
                    <a:pt x="34" y="940"/>
                  </a:lnTo>
                  <a:lnTo>
                    <a:pt x="26" y="932"/>
                  </a:lnTo>
                  <a:lnTo>
                    <a:pt x="15" y="929"/>
                  </a:lnTo>
                  <a:lnTo>
                    <a:pt x="15" y="908"/>
                  </a:lnTo>
                  <a:lnTo>
                    <a:pt x="12" y="889"/>
                  </a:lnTo>
                  <a:lnTo>
                    <a:pt x="11" y="877"/>
                  </a:lnTo>
                  <a:lnTo>
                    <a:pt x="12" y="864"/>
                  </a:lnTo>
                  <a:lnTo>
                    <a:pt x="15" y="850"/>
                  </a:lnTo>
                  <a:lnTo>
                    <a:pt x="16" y="836"/>
                  </a:lnTo>
                  <a:lnTo>
                    <a:pt x="15" y="822"/>
                  </a:lnTo>
                  <a:lnTo>
                    <a:pt x="10" y="811"/>
                  </a:lnTo>
                  <a:lnTo>
                    <a:pt x="6" y="807"/>
                  </a:lnTo>
                  <a:lnTo>
                    <a:pt x="3" y="803"/>
                  </a:lnTo>
                  <a:lnTo>
                    <a:pt x="0" y="799"/>
                  </a:lnTo>
                  <a:lnTo>
                    <a:pt x="0" y="788"/>
                  </a:lnTo>
                  <a:lnTo>
                    <a:pt x="4" y="778"/>
                  </a:lnTo>
                  <a:lnTo>
                    <a:pt x="9" y="768"/>
                  </a:lnTo>
                  <a:lnTo>
                    <a:pt x="14" y="751"/>
                  </a:lnTo>
                  <a:lnTo>
                    <a:pt x="11" y="734"/>
                  </a:lnTo>
                  <a:lnTo>
                    <a:pt x="6" y="724"/>
                  </a:lnTo>
                  <a:lnTo>
                    <a:pt x="3" y="713"/>
                  </a:lnTo>
                  <a:lnTo>
                    <a:pt x="1" y="697"/>
                  </a:lnTo>
                  <a:lnTo>
                    <a:pt x="7" y="682"/>
                  </a:lnTo>
                  <a:lnTo>
                    <a:pt x="15" y="666"/>
                  </a:lnTo>
                  <a:lnTo>
                    <a:pt x="21" y="650"/>
                  </a:lnTo>
                  <a:lnTo>
                    <a:pt x="24" y="628"/>
                  </a:lnTo>
                  <a:lnTo>
                    <a:pt x="24" y="605"/>
                  </a:lnTo>
                  <a:lnTo>
                    <a:pt x="22" y="583"/>
                  </a:lnTo>
                  <a:lnTo>
                    <a:pt x="22" y="567"/>
                  </a:lnTo>
                  <a:lnTo>
                    <a:pt x="22" y="550"/>
                  </a:lnTo>
                  <a:lnTo>
                    <a:pt x="26" y="534"/>
                  </a:lnTo>
                  <a:lnTo>
                    <a:pt x="34" y="519"/>
                  </a:lnTo>
                  <a:lnTo>
                    <a:pt x="43" y="510"/>
                  </a:lnTo>
                  <a:lnTo>
                    <a:pt x="52" y="501"/>
                  </a:lnTo>
                  <a:lnTo>
                    <a:pt x="63" y="494"/>
                  </a:lnTo>
                  <a:lnTo>
                    <a:pt x="130" y="443"/>
                  </a:lnTo>
                  <a:lnTo>
                    <a:pt x="146" y="416"/>
                  </a:lnTo>
                  <a:lnTo>
                    <a:pt x="151" y="408"/>
                  </a:lnTo>
                  <a:lnTo>
                    <a:pt x="171" y="283"/>
                  </a:lnTo>
                  <a:lnTo>
                    <a:pt x="177" y="241"/>
                  </a:lnTo>
                  <a:lnTo>
                    <a:pt x="180" y="199"/>
                  </a:lnTo>
                  <a:lnTo>
                    <a:pt x="178" y="229"/>
                  </a:lnTo>
                  <a:lnTo>
                    <a:pt x="178" y="232"/>
                  </a:lnTo>
                  <a:lnTo>
                    <a:pt x="181" y="193"/>
                  </a:lnTo>
                  <a:lnTo>
                    <a:pt x="182" y="169"/>
                  </a:lnTo>
                  <a:lnTo>
                    <a:pt x="186" y="144"/>
                  </a:lnTo>
                  <a:lnTo>
                    <a:pt x="193" y="121"/>
                  </a:lnTo>
                  <a:lnTo>
                    <a:pt x="204" y="98"/>
                  </a:lnTo>
                  <a:lnTo>
                    <a:pt x="218" y="79"/>
                  </a:lnTo>
                  <a:lnTo>
                    <a:pt x="237" y="62"/>
                  </a:lnTo>
                  <a:lnTo>
                    <a:pt x="257" y="49"/>
                  </a:lnTo>
                  <a:lnTo>
                    <a:pt x="280" y="40"/>
                  </a:lnTo>
                  <a:lnTo>
                    <a:pt x="297" y="22"/>
                  </a:lnTo>
                  <a:lnTo>
                    <a:pt x="315" y="9"/>
                  </a:lnTo>
                  <a:lnTo>
                    <a:pt x="330" y="3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</p:grpSp>
      <p:sp>
        <p:nvSpPr>
          <p:cNvPr id="34" name="Овал 33"/>
          <p:cNvSpPr/>
          <p:nvPr/>
        </p:nvSpPr>
        <p:spPr>
          <a:xfrm>
            <a:off x="847055" y="306375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TextBox 1"/>
          <p:cNvSpPr txBox="1"/>
          <p:nvPr/>
        </p:nvSpPr>
        <p:spPr>
          <a:xfrm>
            <a:off x="568297" y="2502746"/>
            <a:ext cx="11796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Montserrat" panose="00000500000000000000" pitchFamily="2" charset="-52"/>
              </a:rPr>
              <a:t>489 584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302" y="2690008"/>
            <a:ext cx="18755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Montserrat" panose="00000500000000000000" pitchFamily="2" charset="-52"/>
              </a:rPr>
              <a:t>Калининград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chemeClr val="bg1"/>
                </a:solidFill>
                <a:latin typeface="Montserrat ExtraBold" pitchFamily="2" charset="-52"/>
              </a:rPr>
              <a:t>ГЕОГРАФИЯ ПЕРВОКУРСНИКОВ</a:t>
            </a:r>
            <a:endParaRPr lang="ru-RU" sz="3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9300754" y="337894"/>
            <a:ext cx="2353506" cy="50863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11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bg1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370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Рисунок 4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08" y="1038951"/>
            <a:ext cx="3155891" cy="4577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2" y="166714"/>
            <a:ext cx="2766175" cy="8743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12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ПРИЁМ ИНОСТРАННЫХ ГРАЖДАН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  <a:endParaRPr lang="ru-RU" sz="1000" dirty="0">
              <a:solidFill>
                <a:srgbClr val="0064BE"/>
              </a:solidFill>
              <a:latin typeface="Montserrat Medium" pitchFamily="2" charset="-52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5943600" y="5767626"/>
            <a:ext cx="2348230" cy="489600"/>
            <a:chOff x="645931" y="1188515"/>
            <a:chExt cx="2256310" cy="489600"/>
          </a:xfrm>
        </p:grpSpPr>
        <p:pic>
          <p:nvPicPr>
            <p:cNvPr id="363" name="Рисунок 36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2" t="20120" r="18792" b="19327"/>
            <a:stretch/>
          </p:blipFill>
          <p:spPr>
            <a:xfrm>
              <a:off x="1772903" y="1188515"/>
              <a:ext cx="489600" cy="489600"/>
            </a:xfrm>
            <a:prstGeom prst="rect">
              <a:avLst/>
            </a:prstGeom>
          </p:spPr>
        </p:pic>
        <p:sp>
          <p:nvSpPr>
            <p:cNvPr id="365" name="TextBox 364"/>
            <p:cNvSpPr txBox="1"/>
            <p:nvPr/>
          </p:nvSpPr>
          <p:spPr>
            <a:xfrm>
              <a:off x="2260136" y="1216450"/>
              <a:ext cx="64210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4000" spc="-200">
                  <a:solidFill>
                    <a:srgbClr val="F9423A"/>
                  </a:solidFill>
                  <a:latin typeface="Montserrat ExtraBold" panose="00000900000000000000" pitchFamily="2" charset="-52"/>
                </a:defRPr>
              </a:lvl1pPr>
            </a:lstStyle>
            <a:p>
              <a:pPr algn="ctr"/>
              <a:r>
                <a:rPr lang="ru-RU" sz="3000" spc="0" dirty="0" smtClean="0">
                  <a:solidFill>
                    <a:srgbClr val="0064BE"/>
                  </a:solidFill>
                </a:rPr>
                <a:t>56</a:t>
              </a:r>
              <a:endParaRPr lang="ru-RU" sz="3000" spc="0" dirty="0">
                <a:solidFill>
                  <a:srgbClr val="0064BE"/>
                </a:solidFill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645931" y="1216450"/>
              <a:ext cx="11293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4000" spc="-200">
                  <a:latin typeface="Montserrat ExtraBold" panose="00000900000000000000" pitchFamily="2" charset="-52"/>
                </a:defRPr>
              </a:lvl1pPr>
            </a:lstStyle>
            <a:p>
              <a:pPr algn="ctr"/>
              <a:r>
                <a:rPr lang="ru-RU" sz="3000" spc="-100" dirty="0" smtClean="0">
                  <a:solidFill>
                    <a:srgbClr val="F9423A"/>
                  </a:solidFill>
                </a:rPr>
                <a:t>202</a:t>
              </a:r>
              <a:r>
                <a:rPr lang="en-US" sz="3000" spc="-100" dirty="0" smtClean="0">
                  <a:solidFill>
                    <a:srgbClr val="F9423A"/>
                  </a:solidFill>
                </a:rPr>
                <a:t>5</a:t>
              </a:r>
              <a:endParaRPr lang="ru-RU" sz="3000" spc="-100" dirty="0">
                <a:solidFill>
                  <a:srgbClr val="F9423A"/>
                </a:solidFill>
              </a:endParaRPr>
            </a:p>
          </p:txBody>
        </p:sp>
      </p:grpSp>
      <p:graphicFrame>
        <p:nvGraphicFramePr>
          <p:cNvPr id="178" name="Таблица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63165"/>
              </p:ext>
            </p:extLst>
          </p:nvPr>
        </p:nvGraphicFramePr>
        <p:xfrm>
          <a:off x="530276" y="1041016"/>
          <a:ext cx="7832674" cy="457498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18643">
                  <a:extLst>
                    <a:ext uri="{9D8B030D-6E8A-4147-A177-3AD203B41FA5}">
                      <a16:colId xmlns:a16="http://schemas.microsoft.com/office/drawing/2014/main" val="1594943558"/>
                    </a:ext>
                  </a:extLst>
                </a:gridCol>
                <a:gridCol w="1275988">
                  <a:extLst>
                    <a:ext uri="{9D8B030D-6E8A-4147-A177-3AD203B41FA5}">
                      <a16:colId xmlns:a16="http://schemas.microsoft.com/office/drawing/2014/main" val="2398085091"/>
                    </a:ext>
                  </a:extLst>
                </a:gridCol>
                <a:gridCol w="1138043">
                  <a:extLst>
                    <a:ext uri="{9D8B030D-6E8A-4147-A177-3AD203B41FA5}">
                      <a16:colId xmlns:a16="http://schemas.microsoft.com/office/drawing/2014/main" val="3773562833"/>
                    </a:ext>
                  </a:extLst>
                </a:gridCol>
              </a:tblGrid>
              <a:tr h="2139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Бакалавриат/специалитет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439274"/>
                  </a:ext>
                </a:extLst>
              </a:tr>
              <a:tr h="213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Гражданство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Зачислено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1525797"/>
                  </a:ext>
                </a:extLst>
              </a:tr>
              <a:tr h="213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09.03.02.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Информационные системы и технологии (Апатиты)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009525"/>
                  </a:ext>
                </a:extLst>
              </a:tr>
              <a:tr h="213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13.03.02.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Электроэнергетика и электротехника (Мурманск)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7074360"/>
                  </a:ext>
                </a:extLst>
              </a:tr>
              <a:tr h="213922">
                <a:tc row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13.03.02.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Электроэнергетика и электротехника (Апатиты)</a:t>
                      </a: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458212"/>
                  </a:ext>
                </a:extLst>
              </a:tr>
              <a:tr h="213922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227379"/>
                  </a:ext>
                </a:extLst>
              </a:tr>
              <a:tr h="213922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115244"/>
                  </a:ext>
                </a:extLst>
              </a:tr>
              <a:tr h="213922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864437"/>
                  </a:ext>
                </a:extLst>
              </a:tr>
              <a:tr h="213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27.03.05.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Инноватика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29102"/>
                  </a:ext>
                </a:extLst>
              </a:tr>
              <a:tr h="21392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44.03.05.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Педагогическое образование (с двумя профилями подготовки). Английский язык. Второй иностранный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Египет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14095"/>
                  </a:ext>
                </a:extLst>
              </a:tr>
              <a:tr h="213922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Турция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095232"/>
                  </a:ext>
                </a:extLst>
              </a:tr>
              <a:tr h="21392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31.05.01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. Лечебное дело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0725837"/>
                  </a:ext>
                </a:extLst>
              </a:tr>
              <a:tr h="213922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Нигерия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001939"/>
                  </a:ext>
                </a:extLst>
              </a:tr>
              <a:tr h="2139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383654"/>
                  </a:ext>
                </a:extLst>
              </a:tr>
              <a:tr h="213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Гражданство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Зачислено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697479"/>
                  </a:ext>
                </a:extLst>
              </a:tr>
              <a:tr h="384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16.04.03.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Холодильная, криогенная техника и системы жизнеобеспечения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9673122"/>
                  </a:ext>
                </a:extLst>
              </a:tr>
              <a:tr h="213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20.04.01.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Техносферная безопасность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Мьянма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852393"/>
                  </a:ext>
                </a:extLst>
              </a:tr>
              <a:tr h="384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44.04.01.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Педагогическое образование. Образование в области родного языка и литературы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5645727"/>
                  </a:ext>
                </a:extLst>
              </a:tr>
              <a:tr h="38407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44.04.01.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Педагогическое образование. Организация и управление физкультурно-оздоровительной деятельностью</a:t>
                      </a: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-52"/>
                        <a:cs typeface="Times New Roman" panose="02020603050405020304" pitchFamily="18" charset="0"/>
                      </a:endParaRPr>
                    </a:p>
                  </a:txBody>
                  <a:tcPr marL="9121" marR="9121" marT="912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94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42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69" y="1274950"/>
            <a:ext cx="5685058" cy="3790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2" y="166714"/>
            <a:ext cx="2766175" cy="8743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2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НОРМАТИВНАЯ БАЗА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>
                <a:solidFill>
                  <a:srgbClr val="0064BE"/>
                </a:solidFill>
                <a:latin typeface="Montserrat Medium" pitchFamily="2" charset="-52"/>
              </a:rPr>
              <a:t>Итоги приёма на </a:t>
            </a:r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обучение по </a:t>
            </a:r>
            <a:r>
              <a:rPr lang="ru-RU" sz="1000" dirty="0">
                <a:solidFill>
                  <a:srgbClr val="0064BE"/>
                </a:solidFill>
                <a:latin typeface="Montserrat Medium" pitchFamily="2" charset="-52"/>
              </a:rPr>
              <a:t>программам высшего образования в </a:t>
            </a:r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2025 </a:t>
            </a:r>
            <a:r>
              <a:rPr lang="ru-RU" sz="1000" dirty="0">
                <a:solidFill>
                  <a:srgbClr val="0064BE"/>
                </a:solidFill>
                <a:latin typeface="Montserrat Medium" pitchFamily="2" charset="-52"/>
              </a:rPr>
              <a:t>году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44308" y="1249166"/>
            <a:ext cx="5147742" cy="19749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ru-RU" sz="1300" b="1" dirty="0">
                <a:latin typeface="Montserrat" panose="00000500000000000000" pitchFamily="2" charset="-52"/>
              </a:rPr>
              <a:t>Приказ Министерства науки </a:t>
            </a:r>
            <a:endParaRPr lang="ru-RU" sz="1300" b="1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b="1" dirty="0" smtClean="0">
                <a:latin typeface="Montserrat" panose="00000500000000000000" pitchFamily="2" charset="-52"/>
              </a:rPr>
              <a:t>и </a:t>
            </a:r>
            <a:r>
              <a:rPr lang="ru-RU" sz="1300" b="1" dirty="0">
                <a:latin typeface="Montserrat" panose="00000500000000000000" pitchFamily="2" charset="-52"/>
              </a:rPr>
              <a:t>высшего образования Российской Федерации </a:t>
            </a:r>
            <a:endParaRPr lang="ru-RU" sz="1300" b="1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b="1" dirty="0" smtClean="0">
                <a:latin typeface="Montserrat" panose="00000500000000000000" pitchFamily="2" charset="-52"/>
              </a:rPr>
              <a:t>от 27.11.2024 </a:t>
            </a:r>
            <a:r>
              <a:rPr lang="ru-RU" sz="1300" b="1" dirty="0">
                <a:latin typeface="Montserrat" panose="00000500000000000000" pitchFamily="2" charset="-52"/>
              </a:rPr>
              <a:t>№ </a:t>
            </a:r>
            <a:r>
              <a:rPr lang="ru-RU" sz="1300" b="1" dirty="0" smtClean="0">
                <a:latin typeface="Montserrat" panose="00000500000000000000" pitchFamily="2" charset="-52"/>
              </a:rPr>
              <a:t>821 </a:t>
            </a:r>
          </a:p>
          <a:p>
            <a:pPr algn="l">
              <a:lnSpc>
                <a:spcPts val="2200"/>
              </a:lnSpc>
            </a:pPr>
            <a:r>
              <a:rPr lang="ru-RU" sz="1300" dirty="0" smtClean="0">
                <a:latin typeface="Montserrat" panose="00000500000000000000" pitchFamily="2" charset="-52"/>
              </a:rPr>
              <a:t>«</a:t>
            </a:r>
            <a:r>
              <a:rPr lang="ru-RU" sz="1300" dirty="0">
                <a:latin typeface="Montserrat" panose="00000500000000000000" pitchFamily="2" charset="-52"/>
              </a:rPr>
              <a:t>Об утверждении Порядка приема на обучение по образовательным программам высшего </a:t>
            </a:r>
            <a:endParaRPr lang="ru-RU" sz="1300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dirty="0" smtClean="0">
                <a:latin typeface="Montserrat" panose="00000500000000000000" pitchFamily="2" charset="-52"/>
              </a:rPr>
              <a:t>образования </a:t>
            </a:r>
            <a:r>
              <a:rPr lang="ru-RU" sz="1300" dirty="0">
                <a:latin typeface="Montserrat" panose="00000500000000000000" pitchFamily="2" charset="-52"/>
              </a:rPr>
              <a:t>– программам бакалавриата, </a:t>
            </a:r>
            <a:endParaRPr lang="ru-RU" sz="1300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dirty="0" smtClean="0">
                <a:latin typeface="Montserrat" panose="00000500000000000000" pitchFamily="2" charset="-52"/>
              </a:rPr>
              <a:t>программам </a:t>
            </a:r>
            <a:r>
              <a:rPr lang="ru-RU" sz="1300" dirty="0">
                <a:latin typeface="Montserrat" panose="00000500000000000000" pitchFamily="2" charset="-52"/>
              </a:rPr>
              <a:t>специалитета, программам магистратуры»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935629" y="3733644"/>
            <a:ext cx="5147742" cy="19749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ru-RU" sz="1300" b="1" dirty="0">
                <a:latin typeface="Montserrat" panose="00000500000000000000" pitchFamily="2" charset="-52"/>
              </a:rPr>
              <a:t>Приказ Министерства науки </a:t>
            </a:r>
            <a:endParaRPr lang="ru-RU" sz="1300" b="1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b="1" dirty="0" smtClean="0">
                <a:latin typeface="Montserrat" panose="00000500000000000000" pitchFamily="2" charset="-52"/>
              </a:rPr>
              <a:t>и </a:t>
            </a:r>
            <a:r>
              <a:rPr lang="ru-RU" sz="1300" b="1" dirty="0">
                <a:latin typeface="Montserrat" panose="00000500000000000000" pitchFamily="2" charset="-52"/>
              </a:rPr>
              <a:t>высшего образования Российской Федерации </a:t>
            </a:r>
            <a:endParaRPr lang="ru-RU" sz="1300" b="1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b="1" dirty="0" smtClean="0">
                <a:latin typeface="Montserrat" panose="00000500000000000000" pitchFamily="2" charset="-52"/>
              </a:rPr>
              <a:t>от </a:t>
            </a:r>
            <a:r>
              <a:rPr lang="ru-RU" sz="1300" b="1" dirty="0">
                <a:latin typeface="Montserrat" panose="00000500000000000000" pitchFamily="2" charset="-52"/>
              </a:rPr>
              <a:t>18.04.2025 № </a:t>
            </a:r>
            <a:r>
              <a:rPr lang="ru-RU" sz="1300" b="1" dirty="0" smtClean="0">
                <a:latin typeface="Montserrat" panose="00000500000000000000" pitchFamily="2" charset="-52"/>
              </a:rPr>
              <a:t>366 </a:t>
            </a:r>
          </a:p>
          <a:p>
            <a:pPr algn="l">
              <a:lnSpc>
                <a:spcPts val="2200"/>
              </a:lnSpc>
            </a:pPr>
            <a:r>
              <a:rPr lang="ru-RU" sz="1300" dirty="0" smtClean="0">
                <a:latin typeface="Montserrat" panose="00000500000000000000" pitchFamily="2" charset="-52"/>
              </a:rPr>
              <a:t>«</a:t>
            </a:r>
            <a:r>
              <a:rPr lang="ru-RU" sz="1300" dirty="0">
                <a:latin typeface="Montserrat" panose="00000500000000000000" pitchFamily="2" charset="-52"/>
              </a:rPr>
              <a:t>Об утверждении Порядка приема на обучение по образовательным программам высшего </a:t>
            </a:r>
            <a:endParaRPr lang="ru-RU" sz="1300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dirty="0" smtClean="0">
                <a:latin typeface="Montserrat" panose="00000500000000000000" pitchFamily="2" charset="-52"/>
              </a:rPr>
              <a:t>образования </a:t>
            </a:r>
            <a:r>
              <a:rPr lang="ru-RU" sz="1300" dirty="0">
                <a:latin typeface="Montserrat" panose="00000500000000000000" pitchFamily="2" charset="-52"/>
              </a:rPr>
              <a:t>–</a:t>
            </a:r>
            <a:r>
              <a:rPr lang="ru-RU" sz="1300" dirty="0" smtClean="0">
                <a:latin typeface="Montserrat" panose="00000500000000000000" pitchFamily="2" charset="-52"/>
              </a:rPr>
              <a:t> </a:t>
            </a:r>
            <a:r>
              <a:rPr lang="ru-RU" sz="1300" dirty="0">
                <a:latin typeface="Montserrat" panose="00000500000000000000" pitchFamily="2" charset="-52"/>
              </a:rPr>
              <a:t>программам подготовки научных </a:t>
            </a:r>
            <a:endParaRPr lang="ru-RU" sz="1300" dirty="0" smtClean="0">
              <a:latin typeface="Montserrat" panose="00000500000000000000" pitchFamily="2" charset="-52"/>
            </a:endParaRPr>
          </a:p>
          <a:p>
            <a:pPr algn="l">
              <a:lnSpc>
                <a:spcPts val="2200"/>
              </a:lnSpc>
            </a:pPr>
            <a:r>
              <a:rPr lang="ru-RU" sz="1300" dirty="0" smtClean="0">
                <a:latin typeface="Montserrat" panose="00000500000000000000" pitchFamily="2" charset="-52"/>
              </a:rPr>
              <a:t>и </a:t>
            </a:r>
            <a:r>
              <a:rPr lang="ru-RU" sz="1300" dirty="0">
                <a:latin typeface="Montserrat" panose="00000500000000000000" pitchFamily="2" charset="-52"/>
              </a:rPr>
              <a:t>научно-педагогических кадров в аспирантуре</a:t>
            </a:r>
            <a:r>
              <a:rPr lang="ru-RU" sz="1300" dirty="0" smtClean="0">
                <a:latin typeface="Montserrat" panose="00000500000000000000" pitchFamily="2" charset="-52"/>
              </a:rPr>
              <a:t>»</a:t>
            </a:r>
            <a:endParaRPr lang="ru-RU" sz="1300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F886F-5CB3-AB47-A285-84215D6F5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5" y="1249166"/>
            <a:ext cx="423882" cy="42196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8F886F-5CB3-AB47-A285-84215D6F5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" y="3733644"/>
            <a:ext cx="423882" cy="4219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1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2" y="166714"/>
            <a:ext cx="2766175" cy="8743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3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КОНТРОЛЬНЫЕ ЦИФРЫ ПРИЁМА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  <a:endParaRPr lang="ru-RU" sz="1000" dirty="0">
              <a:solidFill>
                <a:srgbClr val="0064BE"/>
              </a:solidFill>
              <a:latin typeface="Montserrat Medium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4038" y="5177217"/>
            <a:ext cx="10585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dirty="0" smtClean="0"/>
              <a:t>1</a:t>
            </a:r>
            <a:r>
              <a:rPr lang="en-US" sz="3000" dirty="0" smtClean="0"/>
              <a:t>  132</a:t>
            </a:r>
            <a:endParaRPr lang="ru-RU" sz="3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9188190" y="5169413"/>
            <a:ext cx="489600" cy="489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941592" y="5756033"/>
            <a:ext cx="11374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chemeClr val="tx1"/>
                </a:solidFill>
              </a:rPr>
              <a:t>1</a:t>
            </a:r>
            <a:r>
              <a:rPr lang="en-US" sz="3000" spc="0" dirty="0" smtClean="0">
                <a:solidFill>
                  <a:schemeClr val="tx1"/>
                </a:solidFill>
              </a:rPr>
              <a:t> 025</a:t>
            </a:r>
            <a:endParaRPr lang="ru-RU" sz="3000" spc="0" dirty="0">
              <a:solidFill>
                <a:schemeClr val="tx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9206882" y="5750742"/>
            <a:ext cx="489600" cy="489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122905" y="5177217"/>
            <a:ext cx="102663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dirty="0" smtClean="0">
                <a:solidFill>
                  <a:srgbClr val="008CFA"/>
                </a:solidFill>
              </a:rPr>
              <a:t>1</a:t>
            </a:r>
            <a:r>
              <a:rPr lang="en-US" sz="3000" dirty="0" smtClean="0">
                <a:solidFill>
                  <a:srgbClr val="008CFA"/>
                </a:solidFill>
              </a:rPr>
              <a:t>  128</a:t>
            </a:r>
            <a:r>
              <a:rPr lang="ru-RU" sz="3000" dirty="0" smtClean="0">
                <a:solidFill>
                  <a:srgbClr val="008CFA"/>
                </a:solidFill>
              </a:rPr>
              <a:t>	</a:t>
            </a:r>
            <a:endParaRPr lang="ru-RU" sz="3000" dirty="0">
              <a:solidFill>
                <a:srgbClr val="008CFA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23946" y="5756033"/>
            <a:ext cx="102808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8CFA"/>
                </a:solidFill>
              </a:rPr>
              <a:t>1</a:t>
            </a:r>
            <a:r>
              <a:rPr lang="en-US" sz="3000" spc="0" dirty="0" smtClean="0">
                <a:solidFill>
                  <a:srgbClr val="008CFA"/>
                </a:solidFill>
              </a:rPr>
              <a:t> 015</a:t>
            </a:r>
            <a:endParaRPr lang="ru-RU" sz="3000" spc="0" dirty="0">
              <a:solidFill>
                <a:srgbClr val="008CFA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70255" y="5177217"/>
            <a:ext cx="10799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dirty="0" smtClean="0"/>
              <a:t>202</a:t>
            </a:r>
            <a:r>
              <a:rPr lang="en-US" sz="3000" dirty="0" smtClean="0"/>
              <a:t>4</a:t>
            </a:r>
            <a:endParaRPr lang="ru-RU" sz="3000" dirty="0"/>
          </a:p>
        </p:txBody>
      </p:sp>
      <p:sp>
        <p:nvSpPr>
          <p:cNvPr id="56" name="TextBox 55"/>
          <p:cNvSpPr txBox="1"/>
          <p:nvPr/>
        </p:nvSpPr>
        <p:spPr>
          <a:xfrm>
            <a:off x="5875747" y="5756033"/>
            <a:ext cx="112933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-100" dirty="0" smtClean="0">
                <a:solidFill>
                  <a:srgbClr val="F9423A"/>
                </a:solidFill>
              </a:rPr>
              <a:t>202</a:t>
            </a:r>
            <a:r>
              <a:rPr lang="en-US" sz="3000" spc="-100" dirty="0" smtClean="0">
                <a:solidFill>
                  <a:srgbClr val="F9423A"/>
                </a:solidFill>
              </a:rPr>
              <a:t>5</a:t>
            </a:r>
            <a:endParaRPr lang="ru-RU" sz="3000" spc="-100" dirty="0">
              <a:solidFill>
                <a:srgbClr val="F9423A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23907" y="5177217"/>
            <a:ext cx="108465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dirty="0">
                <a:solidFill>
                  <a:srgbClr val="008CFA"/>
                </a:solidFill>
              </a:rPr>
              <a:t>БСМ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52708" y="5756033"/>
            <a:ext cx="108293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dirty="0">
                <a:solidFill>
                  <a:srgbClr val="008CFA"/>
                </a:solidFill>
              </a:rPr>
              <a:t>БСМ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978034" y="5177217"/>
            <a:ext cx="84122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-100" dirty="0"/>
              <a:t>ВО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981310" y="5756033"/>
            <a:ext cx="11374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32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</a:rPr>
              <a:t>ВО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69" y="1259553"/>
            <a:ext cx="5685057" cy="3790038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77244505"/>
              </p:ext>
            </p:extLst>
          </p:nvPr>
        </p:nvGraphicFramePr>
        <p:xfrm>
          <a:off x="415366" y="960961"/>
          <a:ext cx="5400041" cy="527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4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D486142-CA3B-4EA9-81A4-1BF20046BA1F}"/>
              </a:ext>
            </a:extLst>
          </p:cNvPr>
          <p:cNvSpPr/>
          <p:nvPr/>
        </p:nvSpPr>
        <p:spPr>
          <a:xfrm>
            <a:off x="803275" y="5405042"/>
            <a:ext cx="10800000" cy="720000"/>
          </a:xfrm>
          <a:prstGeom prst="roundRect">
            <a:avLst>
              <a:gd name="adj" fmla="val 6205"/>
            </a:avLst>
          </a:prstGeom>
          <a:solidFill>
            <a:srgbClr val="008C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33" y="323573"/>
            <a:ext cx="2644393" cy="835811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29735" y="6189197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rgbClr val="008CFA"/>
                </a:solidFill>
                <a:latin typeface="Montserrat Medium" pitchFamily="2" charset="-52"/>
              </a:rPr>
              <a:t>4</a:t>
            </a:fld>
            <a:endParaRPr lang="ru-RU" sz="1000" dirty="0">
              <a:solidFill>
                <a:srgbClr val="008CFA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03274" y="323573"/>
            <a:ext cx="9085443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ДИНАМИКА ОСНОВНЫХ </a:t>
            </a:r>
          </a:p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ПОКАЗАТЕЛЕЙ ПРИЕМА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D9ADB7-1DFE-4EC7-B17F-52CD3DCAC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23704"/>
              </p:ext>
            </p:extLst>
          </p:nvPr>
        </p:nvGraphicFramePr>
        <p:xfrm>
          <a:off x="803276" y="1472335"/>
          <a:ext cx="10688730" cy="360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057">
                  <a:extLst>
                    <a:ext uri="{9D8B030D-6E8A-4147-A177-3AD203B41FA5}">
                      <a16:colId xmlns:a16="http://schemas.microsoft.com/office/drawing/2014/main" val="3500436753"/>
                    </a:ext>
                  </a:extLst>
                </a:gridCol>
                <a:gridCol w="997525">
                  <a:extLst>
                    <a:ext uri="{9D8B030D-6E8A-4147-A177-3AD203B41FA5}">
                      <a16:colId xmlns:a16="http://schemas.microsoft.com/office/drawing/2014/main" val="3307434028"/>
                    </a:ext>
                  </a:extLst>
                </a:gridCol>
                <a:gridCol w="1030778">
                  <a:extLst>
                    <a:ext uri="{9D8B030D-6E8A-4147-A177-3AD203B41FA5}">
                      <a16:colId xmlns:a16="http://schemas.microsoft.com/office/drawing/2014/main" val="1678049737"/>
                    </a:ext>
                  </a:extLst>
                </a:gridCol>
                <a:gridCol w="922713">
                  <a:extLst>
                    <a:ext uri="{9D8B030D-6E8A-4147-A177-3AD203B41FA5}">
                      <a16:colId xmlns:a16="http://schemas.microsoft.com/office/drawing/2014/main" val="966451044"/>
                    </a:ext>
                  </a:extLst>
                </a:gridCol>
                <a:gridCol w="1617287">
                  <a:extLst>
                    <a:ext uri="{9D8B030D-6E8A-4147-A177-3AD203B41FA5}">
                      <a16:colId xmlns:a16="http://schemas.microsoft.com/office/drawing/2014/main" val="3263771589"/>
                    </a:ext>
                  </a:extLst>
                </a:gridCol>
                <a:gridCol w="3964370">
                  <a:extLst>
                    <a:ext uri="{9D8B030D-6E8A-4147-A177-3AD203B41FA5}">
                      <a16:colId xmlns:a16="http://schemas.microsoft.com/office/drawing/2014/main" val="3537387964"/>
                    </a:ext>
                  </a:extLst>
                </a:gridCol>
              </a:tblGrid>
              <a:tr h="361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Показатель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2023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2024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2025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Динамика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Комментарий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834546"/>
                  </a:ext>
                </a:extLst>
              </a:tr>
              <a:tr h="540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План приема (бюджет)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1 381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1 023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844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▼ -39%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Сокращение </a:t>
                      </a:r>
                      <a:r>
                        <a:rPr lang="ru-RU" sz="1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госзадания</a:t>
                      </a:r>
                      <a:r>
                        <a:rPr lang="ru-RU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на 537 мест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(к 2023 г.) усугубляет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конкуренцию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725995"/>
                  </a:ext>
                </a:extLst>
              </a:tr>
              <a:tr h="540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Заявлений на бюджет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4 878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~4 000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7 286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▲ +49%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Уверенный рост спроса: 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в 2025 г. интерес абитуриентов вырос на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2 400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заявлений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654832"/>
                  </a:ext>
                </a:extLst>
              </a:tr>
              <a:tr h="540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Конкурс на бюджет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3,4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~4,3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8,6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▲ +153%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Растущая привлекательность: 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8,6 человек              на место против 3,4 в 2023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007614"/>
                  </a:ext>
                </a:extLst>
              </a:tr>
              <a:tr h="540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Средний балл ЕГЭ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63,9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▼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 Отрицательно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Точка роста: 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идет незначительное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 падение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, есть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потенциал для роста качества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399839"/>
                  </a:ext>
                </a:extLst>
              </a:tr>
              <a:tr h="899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Зачислено на платное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195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381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472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▲ +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142%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Рост при нереализованном потенциале: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контингент вырос более чем в 2 раза, однако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существуют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-52"/>
                        </a:rPr>
                        <a:t>системные проблемы конверсии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665903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AFFD8A-C848-4B6C-8112-CB17A7F96774}"/>
              </a:ext>
            </a:extLst>
          </p:cNvPr>
          <p:cNvSpPr/>
          <p:nvPr/>
        </p:nvSpPr>
        <p:spPr>
          <a:xfrm>
            <a:off x="916873" y="5534209"/>
            <a:ext cx="9628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buClr>
                <a:srgbClr val="008CFA"/>
              </a:buClr>
              <a:buSzPct val="200000"/>
              <a:buFont typeface="Montserrat" panose="00000500000000000000" pitchFamily="2" charset="-52"/>
            </a:pPr>
            <a:r>
              <a:rPr lang="ru-RU" sz="1200" dirty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rPr>
              <a:t>Рост популярности в условиях сокращения </a:t>
            </a:r>
            <a:r>
              <a:rPr lang="ru-RU" sz="1200" dirty="0" err="1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rPr>
              <a:t>госзадания</a:t>
            </a:r>
            <a:r>
              <a:rPr lang="ru-RU" sz="1200" dirty="0">
                <a:solidFill>
                  <a:schemeClr val="bg1"/>
                </a:solidFill>
                <a:latin typeface="Montserrat ExtraBold" panose="00000900000000000000" pitchFamily="2" charset="-52"/>
                <a:ea typeface="+mj-ea"/>
                <a:cs typeface="+mj-cs"/>
              </a:rPr>
              <a:t> подтверждает востребованность МАУ, но требует более эффективной конверсии интереса в зачисления, особенно на платные места.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067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33" y="323573"/>
            <a:ext cx="2644393" cy="83581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67DD06-197D-4138-812C-ED96749CCABF}"/>
              </a:ext>
            </a:extLst>
          </p:cNvPr>
          <p:cNvSpPr txBox="1">
            <a:spLocks/>
          </p:cNvSpPr>
          <p:nvPr/>
        </p:nvSpPr>
        <p:spPr>
          <a:xfrm>
            <a:off x="803275" y="1643949"/>
            <a:ext cx="5432933" cy="36933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indent="28800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0068E5"/>
              </a:buClr>
              <a:buSzPct val="200000"/>
              <a:buFont typeface="Montserrat" panose="00000500000000000000" pitchFamily="2" charset="-52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indent="0">
              <a:spcAft>
                <a:spcPts val="300"/>
              </a:spcAft>
              <a:buNone/>
            </a:pPr>
            <a:r>
              <a:rPr lang="ru-RU" sz="1400" dirty="0">
                <a:latin typeface="Montserrat ExtraBold" panose="00000900000000000000" pitchFamily="2" charset="-52"/>
              </a:rPr>
              <a:t>Уверенный рост популярности:</a:t>
            </a:r>
          </a:p>
          <a:p>
            <a:pPr indent="0">
              <a:spcAft>
                <a:spcPts val="300"/>
              </a:spcAft>
              <a:buNone/>
            </a:pPr>
            <a:endParaRPr lang="ru-RU" sz="1400" dirty="0">
              <a:latin typeface="Montserrat ExtraBold" panose="00000900000000000000" pitchFamily="2" charset="-52"/>
            </a:endParaRPr>
          </a:p>
          <a:p>
            <a:pPr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400" dirty="0"/>
              <a:t>Заявлений на бюджет: </a:t>
            </a:r>
            <a:r>
              <a:rPr lang="ru-RU" sz="1400" dirty="0">
                <a:latin typeface="Montserrat ExtraBold" panose="00000900000000000000" pitchFamily="2" charset="-52"/>
              </a:rPr>
              <a:t>+49% </a:t>
            </a:r>
            <a:r>
              <a:rPr lang="ru-RU" sz="1400" dirty="0" smtClean="0"/>
              <a:t>(с </a:t>
            </a:r>
            <a:r>
              <a:rPr lang="en-US" sz="1400" dirty="0" smtClean="0"/>
              <a:t>~</a:t>
            </a:r>
            <a:r>
              <a:rPr lang="ru-RU" sz="1400" dirty="0" smtClean="0"/>
              <a:t>4 000 до 7 </a:t>
            </a:r>
            <a:r>
              <a:rPr lang="ru-RU" sz="1400" dirty="0"/>
              <a:t>286)</a:t>
            </a:r>
          </a:p>
          <a:p>
            <a:pPr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400" dirty="0"/>
              <a:t>Конкурс на бюджет: </a:t>
            </a:r>
            <a:r>
              <a:rPr lang="ru-RU" sz="1400" dirty="0">
                <a:latin typeface="Montserrat ExtraBold" panose="00000900000000000000" pitchFamily="2" charset="-52"/>
              </a:rPr>
              <a:t>8.6 </a:t>
            </a:r>
            <a:r>
              <a:rPr lang="ru-RU" sz="1400" dirty="0" smtClean="0">
                <a:latin typeface="Montserrat ExtraBold" panose="00000900000000000000" pitchFamily="2" charset="-52"/>
              </a:rPr>
              <a:t>чел</a:t>
            </a:r>
            <a:r>
              <a:rPr lang="ru-RU" sz="1400" dirty="0" smtClean="0"/>
              <a:t>/место</a:t>
            </a:r>
          </a:p>
          <a:p>
            <a:pPr indent="0"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ru-RU" sz="1400" dirty="0" smtClean="0"/>
              <a:t> (</a:t>
            </a:r>
            <a:r>
              <a:rPr lang="en-US" sz="1400" dirty="0" smtClean="0"/>
              <a:t>~4.3 </a:t>
            </a:r>
            <a:r>
              <a:rPr lang="ru-RU" sz="1400" dirty="0" smtClean="0"/>
              <a:t>рост </a:t>
            </a:r>
            <a:r>
              <a:rPr lang="ru-RU" sz="1400" dirty="0"/>
              <a:t>в 2.5 раза)</a:t>
            </a:r>
          </a:p>
          <a:p>
            <a:pPr indent="0">
              <a:spcAft>
                <a:spcPts val="300"/>
              </a:spcAft>
              <a:buNone/>
            </a:pPr>
            <a:endParaRPr lang="ru-RU" sz="1400" dirty="0">
              <a:latin typeface="Montserrat ExtraBold" panose="00000900000000000000" pitchFamily="2" charset="-52"/>
            </a:endParaRPr>
          </a:p>
          <a:p>
            <a:pPr indent="0">
              <a:spcAft>
                <a:spcPts val="300"/>
              </a:spcAft>
              <a:buNone/>
            </a:pPr>
            <a:r>
              <a:rPr lang="ru-RU" sz="1400" dirty="0" smtClean="0">
                <a:latin typeface="Montserrat ExtraBold" panose="00000900000000000000" pitchFamily="2" charset="-52"/>
              </a:rPr>
              <a:t>Качество приема:</a:t>
            </a:r>
            <a:endParaRPr lang="ru-RU" sz="1400" dirty="0">
              <a:latin typeface="Montserrat ExtraBold" panose="00000900000000000000" pitchFamily="2" charset="-52"/>
            </a:endParaRPr>
          </a:p>
          <a:p>
            <a:pPr indent="0">
              <a:spcAft>
                <a:spcPts val="300"/>
              </a:spcAft>
              <a:buNone/>
            </a:pPr>
            <a:endParaRPr lang="ru-RU" sz="1400" dirty="0">
              <a:latin typeface="Montserrat ExtraBold" panose="00000900000000000000" pitchFamily="2" charset="-52"/>
            </a:endParaRPr>
          </a:p>
          <a:p>
            <a:pPr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400" dirty="0"/>
              <a:t>Средний балл ЕГЭ </a:t>
            </a:r>
            <a:r>
              <a:rPr lang="ru-RU" sz="1400" dirty="0" smtClean="0"/>
              <a:t>незначительно понизился (</a:t>
            </a:r>
            <a:r>
              <a:rPr lang="ru-RU" sz="1400" dirty="0" smtClean="0">
                <a:latin typeface="Montserrat ExtraBold" panose="00000900000000000000" pitchFamily="2" charset="-52"/>
              </a:rPr>
              <a:t>62.7</a:t>
            </a:r>
            <a:r>
              <a:rPr lang="ru-RU" sz="1400" dirty="0" smtClean="0"/>
              <a:t>)</a:t>
            </a:r>
            <a:r>
              <a:rPr lang="ru-RU" sz="1400" dirty="0" smtClean="0">
                <a:latin typeface="Montserrat ExtraBold" panose="00000900000000000000" pitchFamily="2" charset="-52"/>
              </a:rPr>
              <a:t> </a:t>
            </a:r>
            <a:r>
              <a:rPr lang="ru-RU" sz="1400" dirty="0"/>
              <a:t>на фоне сокращения бюджетных мест (-39%)</a:t>
            </a:r>
          </a:p>
          <a:p>
            <a:pPr indent="0">
              <a:spcAft>
                <a:spcPts val="300"/>
              </a:spcAft>
              <a:buNone/>
            </a:pPr>
            <a:endParaRPr lang="ru-RU" sz="1400" dirty="0">
              <a:latin typeface="Montserrat ExtraBold" panose="00000900000000000000" pitchFamily="2" charset="-52"/>
            </a:endParaRPr>
          </a:p>
          <a:p>
            <a:pPr indent="0">
              <a:spcAft>
                <a:spcPts val="300"/>
              </a:spcAft>
              <a:buNone/>
            </a:pPr>
            <a:r>
              <a:rPr lang="ru-RU" sz="1400" dirty="0">
                <a:latin typeface="Montserrat ExtraBold" panose="00000900000000000000" pitchFamily="2" charset="-52"/>
              </a:rPr>
              <a:t>Нереализованный потенциал платного приема:</a:t>
            </a:r>
          </a:p>
          <a:p>
            <a:pPr indent="0">
              <a:spcAft>
                <a:spcPts val="300"/>
              </a:spcAft>
              <a:buNone/>
            </a:pPr>
            <a:endParaRPr lang="ru-RU" sz="1400" dirty="0">
              <a:latin typeface="Montserrat ExtraBold" panose="00000900000000000000" pitchFamily="2" charset="-52"/>
            </a:endParaRPr>
          </a:p>
          <a:p>
            <a:pPr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400" dirty="0"/>
              <a:t>Рост контингента на </a:t>
            </a:r>
            <a:r>
              <a:rPr lang="ru-RU" sz="1400" dirty="0" smtClean="0">
                <a:latin typeface="Montserrat ExtraBold" panose="00000900000000000000" pitchFamily="2" charset="-52"/>
              </a:rPr>
              <a:t>142%</a:t>
            </a:r>
            <a:r>
              <a:rPr lang="ru-RU" sz="1400" dirty="0" smtClean="0"/>
              <a:t>, </a:t>
            </a:r>
            <a:r>
              <a:rPr lang="ru-RU" sz="1400" dirty="0"/>
              <a:t>но выполнение плана — </a:t>
            </a:r>
            <a:r>
              <a:rPr lang="ru-RU" sz="1400" dirty="0">
                <a:latin typeface="Montserrat ExtraBold" panose="00000900000000000000" pitchFamily="2" charset="-52"/>
              </a:rPr>
              <a:t>44%</a:t>
            </a:r>
            <a:r>
              <a:rPr lang="ru-RU" sz="1400" dirty="0"/>
              <a:t>,</a:t>
            </a:r>
            <a:r>
              <a:rPr lang="ru-RU" sz="1400" dirty="0">
                <a:latin typeface="Montserrat ExtraBold" panose="00000900000000000000" pitchFamily="2" charset="-52"/>
              </a:rPr>
              <a:t> </a:t>
            </a:r>
            <a:r>
              <a:rPr lang="ru-RU" sz="1400" dirty="0"/>
              <a:t>конверсия — </a:t>
            </a:r>
            <a:r>
              <a:rPr lang="ru-RU" sz="1400" dirty="0">
                <a:latin typeface="Montserrat ExtraBold" panose="00000900000000000000" pitchFamily="2" charset="-52"/>
              </a:rPr>
              <a:t>15.8%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1336308"/>
            <a:ext cx="5753624" cy="3835749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03274" y="323573"/>
            <a:ext cx="9085443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ДИНАМИКА ОСНОВНЫХ </a:t>
            </a:r>
          </a:p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ПОКАЗАТЕЛЕЙ ПРИЕМА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1190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68" y="1264790"/>
            <a:ext cx="5663003" cy="3775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2" y="166714"/>
            <a:ext cx="2766175" cy="8743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6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ВЫБОР ПРЕДМЕТОВ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  <a:endParaRPr lang="ru-RU" sz="1000" dirty="0">
              <a:solidFill>
                <a:srgbClr val="0064BE"/>
              </a:solidFill>
              <a:latin typeface="Montserrat Medium" pitchFamily="2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4822" y="5285239"/>
            <a:ext cx="14452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200" dirty="0" smtClean="0"/>
              <a:t>ТОП-5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7460030" y="5288689"/>
            <a:ext cx="43409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200" spc="0" dirty="0" smtClean="0">
                <a:solidFill>
                  <a:srgbClr val="0064BE"/>
                </a:solidFill>
              </a:rPr>
              <a:t>БЕЗ ИЗМЕНЕНИЙ</a:t>
            </a:r>
            <a:endParaRPr lang="ru-RU" sz="3200" spc="0" dirty="0">
              <a:solidFill>
                <a:srgbClr val="0064B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311" y="1410536"/>
            <a:ext cx="2470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Математика профильная</a:t>
            </a:r>
            <a:endParaRPr lang="ru-RU" sz="12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3142" y="1892067"/>
            <a:ext cx="2470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Обществознание</a:t>
            </a:r>
            <a:endParaRPr lang="ru-RU" sz="12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3142" y="2380315"/>
            <a:ext cx="2470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Информатика</a:t>
            </a:r>
            <a:endParaRPr lang="ru-RU" sz="12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3141" y="2881786"/>
            <a:ext cx="2470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Физика</a:t>
            </a:r>
            <a:endParaRPr lang="ru-RU" sz="12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3141" y="3370034"/>
            <a:ext cx="2470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Биология</a:t>
            </a:r>
            <a:endParaRPr lang="ru-RU" sz="12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3141" y="3859264"/>
            <a:ext cx="2470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Английский</a:t>
            </a:r>
            <a:endParaRPr lang="ru-RU" sz="12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8275" y="5327194"/>
            <a:ext cx="459987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2051878"/>
              </p:ext>
            </p:extLst>
          </p:nvPr>
        </p:nvGraphicFramePr>
        <p:xfrm>
          <a:off x="286327" y="792454"/>
          <a:ext cx="5664941" cy="555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44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4675" y="1891852"/>
            <a:ext cx="4539330" cy="46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2" y="166714"/>
            <a:ext cx="2766175" cy="8743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7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КОНТИНГЕНТ ПОСТУПИВШИХ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  <a:endParaRPr lang="ru-RU" sz="1000" dirty="0">
              <a:solidFill>
                <a:srgbClr val="0064BE"/>
              </a:solidFill>
              <a:latin typeface="Montserrat Medium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58" y="1268413"/>
            <a:ext cx="5671767" cy="3781178"/>
          </a:xfrm>
          <a:prstGeom prst="rect">
            <a:avLst/>
          </a:prstGeom>
        </p:spPr>
      </p:pic>
      <p:sp>
        <p:nvSpPr>
          <p:cNvPr id="55" name="Заголовок 1"/>
          <p:cNvSpPr txBox="1">
            <a:spLocks/>
          </p:cNvSpPr>
          <p:nvPr/>
        </p:nvSpPr>
        <p:spPr>
          <a:xfrm>
            <a:off x="4290695" y="1960883"/>
            <a:ext cx="70100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ru-RU" sz="125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312</a:t>
            </a:r>
            <a:endParaRPr lang="ru-RU" sz="12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72632143"/>
              </p:ext>
            </p:extLst>
          </p:nvPr>
        </p:nvGraphicFramePr>
        <p:xfrm>
          <a:off x="415366" y="960962"/>
          <a:ext cx="5400041" cy="246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88290237"/>
              </p:ext>
            </p:extLst>
          </p:nvPr>
        </p:nvGraphicFramePr>
        <p:xfrm>
          <a:off x="415366" y="3684906"/>
          <a:ext cx="5400041" cy="246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5964558" y="5280751"/>
            <a:ext cx="2642294" cy="489600"/>
            <a:chOff x="645931" y="1211159"/>
            <a:chExt cx="2642294" cy="4896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2" t="20120" r="18792" b="19327"/>
            <a:stretch/>
          </p:blipFill>
          <p:spPr>
            <a:xfrm>
              <a:off x="1679795" y="1211159"/>
              <a:ext cx="489600" cy="4896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60136" y="1216450"/>
              <a:ext cx="1028089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4000" spc="-200">
                  <a:solidFill>
                    <a:srgbClr val="F9423A"/>
                  </a:solidFill>
                  <a:latin typeface="Montserrat ExtraBold" panose="00000900000000000000" pitchFamily="2" charset="-52"/>
                </a:defRPr>
              </a:lvl1pPr>
            </a:lstStyle>
            <a:p>
              <a:r>
                <a:rPr lang="ru-RU" sz="3000" spc="0" dirty="0" smtClean="0">
                  <a:solidFill>
                    <a:srgbClr val="0064BE"/>
                  </a:solidFill>
                </a:rPr>
                <a:t>1 </a:t>
              </a:r>
              <a:r>
                <a:rPr lang="ru-RU" sz="3000" spc="0" dirty="0" smtClean="0">
                  <a:solidFill>
                    <a:srgbClr val="0064BE"/>
                  </a:solidFill>
                </a:rPr>
                <a:t>549</a:t>
              </a:r>
              <a:endParaRPr lang="ru-RU" sz="3000" spc="0" dirty="0">
                <a:solidFill>
                  <a:srgbClr val="0064B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5931" y="1216450"/>
              <a:ext cx="112933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defRPr sz="4000" spc="-200">
                  <a:latin typeface="Montserrat ExtraBold" panose="00000900000000000000" pitchFamily="2" charset="-52"/>
                </a:defRPr>
              </a:lvl1pPr>
            </a:lstStyle>
            <a:p>
              <a:r>
                <a:rPr lang="ru-RU" sz="3000" spc="-100" dirty="0" smtClean="0">
                  <a:solidFill>
                    <a:srgbClr val="F9423A"/>
                  </a:solidFill>
                </a:rPr>
                <a:t>2025</a:t>
              </a:r>
              <a:endParaRPr lang="ru-RU" sz="3000" spc="-100" dirty="0">
                <a:solidFill>
                  <a:srgbClr val="F9423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6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9557" r="7393" b="22354"/>
          <a:stretch/>
        </p:blipFill>
        <p:spPr>
          <a:xfrm>
            <a:off x="9300754" y="337894"/>
            <a:ext cx="2353506" cy="5086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8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77047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chemeClr val="bg1"/>
                </a:solidFill>
                <a:latin typeface="Montserrat ExtraBold" pitchFamily="2" charset="-52"/>
              </a:rPr>
              <a:t>ВЫБОР ШКОЛЬНИКОВ МО</a:t>
            </a:r>
            <a:endParaRPr lang="ru-RU" sz="3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bg1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0017"/>
              </p:ext>
            </p:extLst>
          </p:nvPr>
        </p:nvGraphicFramePr>
        <p:xfrm>
          <a:off x="316284" y="1574800"/>
          <a:ext cx="3717432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9331">
                  <a:extLst>
                    <a:ext uri="{9D8B030D-6E8A-4147-A177-3AD203B41FA5}">
                      <a16:colId xmlns:a16="http://schemas.microsoft.com/office/drawing/2014/main" val="176394316"/>
                    </a:ext>
                  </a:extLst>
                </a:gridCol>
                <a:gridCol w="958101">
                  <a:extLst>
                    <a:ext uri="{9D8B030D-6E8A-4147-A177-3AD203B41FA5}">
                      <a16:colId xmlns:a16="http://schemas.microsoft.com/office/drawing/2014/main" val="388123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Montserrat" panose="00000500000000000000" pitchFamily="2" charset="-52"/>
                        </a:rPr>
                        <a:t>Учебное заведение</a:t>
                      </a:r>
                      <a:endParaRPr lang="ru-RU" sz="1300" b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BDC7D5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Montserrat" panose="00000500000000000000" pitchFamily="2" charset="-52"/>
                        </a:rPr>
                        <a:t>Кол-во</a:t>
                      </a:r>
                      <a:endParaRPr lang="ru-RU" sz="1300" b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BDC7D5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 №7, г. Мурманск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5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№1, г. Мурмаши</a:t>
                      </a: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6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 №10, г. Мурманск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МПЛ</a:t>
                      </a:r>
                      <a:endParaRPr lang="ru-RU" sz="1300" dirty="0">
                        <a:effectLst/>
                        <a:latin typeface="Montserrat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№5, г. Мурманск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3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 №9, г. Мурманск</a:t>
                      </a: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3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 №1, г. Североморск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1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 №6, г. Мурманск</a:t>
                      </a: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95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№57, г. Мурманск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3882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40875"/>
              </p:ext>
            </p:extLst>
          </p:nvPr>
        </p:nvGraphicFramePr>
        <p:xfrm>
          <a:off x="8162260" y="1585641"/>
          <a:ext cx="3492000" cy="197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17639431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8123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itchFamily="2" charset="-52"/>
                        </a:rPr>
                        <a:t>Категория</a:t>
                      </a:r>
                      <a:endParaRPr lang="ru-RU" sz="1300" b="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itchFamily="2" charset="-52"/>
                        </a:rPr>
                        <a:t>Кол-во</a:t>
                      </a:r>
                      <a:endParaRPr lang="ru-RU" sz="1300" b="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05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itchFamily="2" charset="-52"/>
                        </a:rPr>
                        <a:t>Баллы 250+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itchFamily="2" charset="-52"/>
                        </a:rPr>
                        <a:t>27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55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itchFamily="2" charset="-52"/>
                        </a:rPr>
                        <a:t>Баллы 250+ и аттестат с отличием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itchFamily="2" charset="-52"/>
                        </a:rPr>
                        <a:t>11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06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itchFamily="2" charset="-52"/>
                        </a:rPr>
                        <a:t>Аттестат</a:t>
                      </a:r>
                      <a:r>
                        <a:rPr lang="ru-RU" sz="1300" baseline="0" dirty="0" smtClean="0">
                          <a:latin typeface="Montserrat" pitchFamily="2" charset="-52"/>
                        </a:rPr>
                        <a:t> с отличием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itchFamily="2" charset="-52"/>
                        </a:rPr>
                        <a:t>54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itchFamily="2" charset="-52"/>
                        </a:rPr>
                        <a:t>Диплом СПО с отличием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itchFamily="2" charset="-52"/>
                        </a:rPr>
                        <a:t>46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22699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34783"/>
              </p:ext>
            </p:extLst>
          </p:nvPr>
        </p:nvGraphicFramePr>
        <p:xfrm>
          <a:off x="4265013" y="1593654"/>
          <a:ext cx="3717432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9331">
                  <a:extLst>
                    <a:ext uri="{9D8B030D-6E8A-4147-A177-3AD203B41FA5}">
                      <a16:colId xmlns:a16="http://schemas.microsoft.com/office/drawing/2014/main" val="176394316"/>
                    </a:ext>
                  </a:extLst>
                </a:gridCol>
                <a:gridCol w="958101">
                  <a:extLst>
                    <a:ext uri="{9D8B030D-6E8A-4147-A177-3AD203B41FA5}">
                      <a16:colId xmlns:a16="http://schemas.microsoft.com/office/drawing/2014/main" val="388123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Montserrat" panose="00000500000000000000" pitchFamily="2" charset="-52"/>
                        </a:rPr>
                        <a:t>Учебное заведение</a:t>
                      </a:r>
                      <a:endParaRPr lang="ru-RU" sz="1300" b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BDC7D5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Montserrat" panose="00000500000000000000" pitchFamily="2" charset="-52"/>
                        </a:rPr>
                        <a:t>Кол-во</a:t>
                      </a:r>
                      <a:endParaRPr lang="ru-RU" sz="1300" b="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BDC7D5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5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Гимназия №1 г. Мончегорск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5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err="1" smtClean="0">
                          <a:latin typeface="Montserrat" panose="00000500000000000000" pitchFamily="2" charset="-52"/>
                        </a:rPr>
                        <a:t>Ловозерская</a:t>
                      </a:r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 СОШ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6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Школа №1 г. Североморск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Школа №11 г. Североморск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Школа №12 г. Североморск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3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Школа №2 г. Апатиты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3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Школа №2 г. Полярный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1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Школа №26 г. Мурманск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95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Школа №284 г. Островной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Montserrat" panose="00000500000000000000" pitchFamily="2" charset="-52"/>
                        </a:rPr>
                        <a:t>1</a:t>
                      </a:r>
                      <a:endParaRPr lang="ru-RU" sz="13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388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9" b="15998"/>
          <a:stretch/>
        </p:blipFill>
        <p:spPr>
          <a:xfrm>
            <a:off x="8173039" y="3657601"/>
            <a:ext cx="3481221" cy="16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2" y="166714"/>
            <a:ext cx="2766175" cy="8743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15003" y="6352100"/>
            <a:ext cx="360000" cy="252000"/>
          </a:xfrm>
          <a:prstGeom prst="rect">
            <a:avLst/>
          </a:prstGeom>
          <a:solidFill>
            <a:srgbClr val="006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36625" y="6401156"/>
            <a:ext cx="362271" cy="153888"/>
          </a:xfrm>
        </p:spPr>
        <p:txBody>
          <a:bodyPr wrap="square" lIns="0" tIns="0" rIns="0" bIns="0" anchor="t">
            <a:spAutoFit/>
          </a:bodyPr>
          <a:lstStyle/>
          <a:p>
            <a:fld id="{A9FAC578-A75C-41F3-9829-00AE8EC2AFD1}" type="slidenum">
              <a:rPr lang="ru-RU" sz="1000" smtClean="0">
                <a:solidFill>
                  <a:schemeClr val="bg1"/>
                </a:solidFill>
                <a:latin typeface="Montserrat Medium" pitchFamily="2" charset="-52"/>
              </a:rPr>
              <a:t>9</a:t>
            </a:fld>
            <a:endParaRPr lang="ru-RU" sz="1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30276" y="376955"/>
            <a:ext cx="8221838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 smtClean="0">
                <a:solidFill>
                  <a:srgbClr val="0064BE"/>
                </a:solidFill>
                <a:latin typeface="Montserrat ExtraBold" pitchFamily="2" charset="-52"/>
              </a:rPr>
              <a:t>ИТОГИ ЗАЧИСЛЕНИЯ</a:t>
            </a:r>
            <a:endParaRPr lang="ru-RU" sz="3000" dirty="0">
              <a:solidFill>
                <a:srgbClr val="0064BE"/>
              </a:solidFill>
              <a:latin typeface="Montserrat ExtraBold" pitchFamily="2" charset="-52"/>
            </a:endParaRPr>
          </a:p>
        </p:txBody>
      </p:sp>
      <p:sp>
        <p:nvSpPr>
          <p:cNvPr id="50" name="Подзаголовок 3"/>
          <p:cNvSpPr txBox="1">
            <a:spLocks/>
          </p:cNvSpPr>
          <p:nvPr/>
        </p:nvSpPr>
        <p:spPr>
          <a:xfrm>
            <a:off x="530276" y="6408850"/>
            <a:ext cx="1053024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0064BE"/>
                </a:solidFill>
                <a:latin typeface="Montserrat Medium" pitchFamily="2" charset="-52"/>
              </a:rPr>
              <a:t>Итоги приёма на обучение по программам высшего образования в 2025 году</a:t>
            </a:r>
            <a:endParaRPr lang="ru-RU" sz="1000" dirty="0">
              <a:solidFill>
                <a:srgbClr val="0064BE"/>
              </a:solidFill>
              <a:latin typeface="Montserrat Medium" pitchFamily="2" charset="-5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235458" y="5309631"/>
            <a:ext cx="10585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1 </a:t>
            </a:r>
            <a:r>
              <a:rPr lang="ru-RU" sz="3000" spc="0" dirty="0" smtClean="0">
                <a:solidFill>
                  <a:srgbClr val="0064BE"/>
                </a:solidFill>
              </a:rPr>
              <a:t>549</a:t>
            </a:r>
            <a:endParaRPr lang="ru-RU" sz="3000" spc="0" dirty="0" smtClean="0">
              <a:solidFill>
                <a:srgbClr val="0064BE"/>
              </a:solidFill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3636285" y="5301827"/>
            <a:ext cx="489600" cy="48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2612244" y="5320812"/>
            <a:ext cx="112933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-100" dirty="0" smtClean="0">
                <a:solidFill>
                  <a:srgbClr val="F9423A"/>
                </a:solidFill>
              </a:rPr>
              <a:t>2025</a:t>
            </a:r>
            <a:endParaRPr lang="ru-RU" sz="3000" spc="-100" dirty="0">
              <a:solidFill>
                <a:srgbClr val="F9423A"/>
              </a:solidFill>
            </a:endParaRPr>
          </a:p>
        </p:txBody>
      </p:sp>
      <p:graphicFrame>
        <p:nvGraphicFramePr>
          <p:cNvPr id="113" name="Диаграмма 112"/>
          <p:cNvGraphicFramePr/>
          <p:nvPr>
            <p:extLst>
              <p:ext uri="{D42A27DB-BD31-4B8C-83A1-F6EECF244321}">
                <p14:modId xmlns:p14="http://schemas.microsoft.com/office/powerpoint/2010/main" val="2702113222"/>
              </p:ext>
            </p:extLst>
          </p:nvPr>
        </p:nvGraphicFramePr>
        <p:xfrm>
          <a:off x="310296" y="957830"/>
          <a:ext cx="5400041" cy="527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4231697" y="2881069"/>
            <a:ext cx="10585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200"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>
                <a:solidFill>
                  <a:srgbClr val="0064BE"/>
                </a:solidFill>
              </a:rPr>
              <a:t>1 589</a:t>
            </a:r>
            <a:endParaRPr lang="ru-RU" sz="3000" spc="0" dirty="0">
              <a:solidFill>
                <a:srgbClr val="0064BE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0120" r="18792" b="19327"/>
          <a:stretch/>
        </p:blipFill>
        <p:spPr>
          <a:xfrm>
            <a:off x="3632524" y="2873265"/>
            <a:ext cx="489600" cy="48960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</p:pic>
      <p:sp>
        <p:nvSpPr>
          <p:cNvPr id="118" name="TextBox 117"/>
          <p:cNvSpPr txBox="1"/>
          <p:nvPr/>
        </p:nvSpPr>
        <p:spPr>
          <a:xfrm>
            <a:off x="2612244" y="2882018"/>
            <a:ext cx="10799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4000" spc="-100">
                <a:solidFill>
                  <a:srgbClr val="F9423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000" spc="0" dirty="0" smtClean="0"/>
              <a:t>2024</a:t>
            </a:r>
            <a:endParaRPr lang="ru-RU" sz="3000" spc="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75094362"/>
              </p:ext>
            </p:extLst>
          </p:nvPr>
        </p:nvGraphicFramePr>
        <p:xfrm>
          <a:off x="5710337" y="949121"/>
          <a:ext cx="6234360" cy="27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9" name="Диаграмма 118"/>
          <p:cNvGraphicFramePr/>
          <p:nvPr>
            <p:extLst>
              <p:ext uri="{D42A27DB-BD31-4B8C-83A1-F6EECF244321}">
                <p14:modId xmlns:p14="http://schemas.microsoft.com/office/powerpoint/2010/main" val="4175083133"/>
              </p:ext>
            </p:extLst>
          </p:nvPr>
        </p:nvGraphicFramePr>
        <p:xfrm>
          <a:off x="5655551" y="3617523"/>
          <a:ext cx="6343933" cy="27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5836500" y="1466525"/>
            <a:ext cx="0" cy="4086675"/>
          </a:xfrm>
          <a:prstGeom prst="line">
            <a:avLst/>
          </a:prstGeom>
          <a:ln w="38100">
            <a:solidFill>
              <a:srgbClr val="006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290722-7635-4178-8E74-37838F32D3B2}"/>
</file>

<file path=customXml/itemProps2.xml><?xml version="1.0" encoding="utf-8"?>
<ds:datastoreItem xmlns:ds="http://schemas.openxmlformats.org/officeDocument/2006/customXml" ds:itemID="{ECC30D47-F25C-455F-850F-18277999406F}"/>
</file>

<file path=customXml/itemProps3.xml><?xml version="1.0" encoding="utf-8"?>
<ds:datastoreItem xmlns:ds="http://schemas.openxmlformats.org/officeDocument/2006/customXml" ds:itemID="{08D0A395-C7AD-4F22-A090-879DE496F695}"/>
</file>

<file path=docProps/app.xml><?xml version="1.0" encoding="utf-8"?>
<Properties xmlns="http://schemas.openxmlformats.org/officeDocument/2006/extended-properties" xmlns:vt="http://schemas.openxmlformats.org/officeDocument/2006/docPropsVTypes">
  <TotalTime>6553</TotalTime>
  <Words>832</Words>
  <Application>Microsoft Office PowerPoint</Application>
  <PresentationFormat>Широкоэкранный</PresentationFormat>
  <Paragraphs>287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ExtraBold</vt:lpstr>
      <vt:lpstr>Montserrat Medium</vt:lpstr>
      <vt:lpstr>Times New Roman</vt:lpstr>
      <vt:lpstr>Verdana</vt:lpstr>
      <vt:lpstr>Тема Office</vt:lpstr>
      <vt:lpstr>Итоги приёма на обучение  по программам высшего образования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Куракова Галина Николаевна</dc:creator>
  <cp:lastModifiedBy>Павлов Дмитрий Денисович</cp:lastModifiedBy>
  <cp:revision>492</cp:revision>
  <cp:lastPrinted>2025-10-28T16:50:24Z</cp:lastPrinted>
  <dcterms:created xsi:type="dcterms:W3CDTF">2024-03-11T11:27:17Z</dcterms:created>
  <dcterms:modified xsi:type="dcterms:W3CDTF">2025-10-30T14:42:19Z</dcterms:modified>
</cp:coreProperties>
</file>