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2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41228-6F7E-4383-983F-73E898AAD37A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FD723A-EE1C-4D5E-8339-026BB047D4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589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827584" y="1988840"/>
            <a:ext cx="7920880" cy="453650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200" dirty="0" smtClean="0">
                <a:solidFill>
                  <a:schemeClr val="tx1"/>
                </a:solidFill>
              </a:rPr>
              <a:t>принимает участие в организационном собрании по вопросам прохождения практики, которое проводится Центром практики и трудоустройства. Информация </a:t>
            </a:r>
            <a:r>
              <a:rPr lang="ru-RU" sz="1200" dirty="0">
                <a:solidFill>
                  <a:schemeClr val="tx1"/>
                </a:solidFill>
              </a:rPr>
              <a:t>о дате, времени и месте проведения организационного </a:t>
            </a:r>
            <a:r>
              <a:rPr lang="ru-RU" sz="1200" dirty="0" smtClean="0">
                <a:solidFill>
                  <a:schemeClr val="tx1"/>
                </a:solidFill>
              </a:rPr>
              <a:t>размещается </a:t>
            </a:r>
            <a:r>
              <a:rPr lang="ru-RU" sz="1200" dirty="0">
                <a:solidFill>
                  <a:schemeClr val="tx1"/>
                </a:solidFill>
              </a:rPr>
              <a:t>в ЭИОС </a:t>
            </a:r>
            <a:r>
              <a:rPr lang="ru-RU" sz="1200" dirty="0" smtClean="0">
                <a:solidFill>
                  <a:schemeClr val="tx1"/>
                </a:solidFill>
              </a:rPr>
              <a:t>Университета соответствующим Институтом (филиалом);</a:t>
            </a:r>
          </a:p>
          <a:p>
            <a:pPr marL="0" indent="0" algn="just">
              <a:buNone/>
            </a:pPr>
            <a:r>
              <a:rPr lang="ru-RU" sz="1200" dirty="0" smtClean="0">
                <a:solidFill>
                  <a:schemeClr val="tx1"/>
                </a:solidFill>
              </a:rPr>
              <a:t>получает на Кафедре, за которой закреплены практики по направлениям подготовки/специальности, график (план) проведения практики;</a:t>
            </a:r>
          </a:p>
          <a:p>
            <a:pPr marL="0" indent="0" algn="just">
              <a:buNone/>
            </a:pPr>
            <a:r>
              <a:rPr lang="ru-RU" sz="1200" dirty="0" smtClean="0">
                <a:solidFill>
                  <a:schemeClr val="tx1"/>
                </a:solidFill>
              </a:rPr>
              <a:t>получает на Кафедре индивидуальное задание на прохождение практики;</a:t>
            </a:r>
          </a:p>
          <a:p>
            <a:pPr marL="0" indent="0" algn="just">
              <a:buNone/>
            </a:pPr>
            <a:r>
              <a:rPr lang="ru-RU" sz="1200" dirty="0" smtClean="0">
                <a:solidFill>
                  <a:schemeClr val="tx1"/>
                </a:solidFill>
              </a:rPr>
              <a:t>получает в Профильной организации, выбор которой обоснован Кафедрой, гарантийное письмо об обязательствах принять обучающегося в качестве практиканта (в случае самостоятельного выбора Профильной организации для прохождения практики);</a:t>
            </a:r>
          </a:p>
          <a:p>
            <a:pPr marL="0" indent="0" algn="just">
              <a:buNone/>
            </a:pPr>
            <a:r>
              <a:rPr lang="ru-RU" sz="1200" dirty="0">
                <a:solidFill>
                  <a:schemeClr val="tx1"/>
                </a:solidFill>
              </a:rPr>
              <a:t>н</a:t>
            </a:r>
            <a:r>
              <a:rPr lang="ru-RU" sz="1200" dirty="0" smtClean="0">
                <a:solidFill>
                  <a:schemeClr val="tx1"/>
                </a:solidFill>
              </a:rPr>
              <a:t>а основании информации Кафедры о выборе профильной организации или гарантийного письма получает в Центре практики и трудоустройства направление в Профильную организацию для прохождения </a:t>
            </a:r>
            <a:r>
              <a:rPr lang="ru-RU" sz="1200" dirty="0" smtClean="0">
                <a:solidFill>
                  <a:schemeClr val="tx1"/>
                </a:solidFill>
              </a:rPr>
              <a:t>практики;</a:t>
            </a:r>
          </a:p>
          <a:p>
            <a:pPr marL="3586163" indent="0" algn="just">
              <a:buNone/>
            </a:pPr>
            <a:r>
              <a:rPr lang="ru-RU" sz="1200" dirty="0" smtClean="0">
                <a:solidFill>
                  <a:schemeClr val="tx1"/>
                </a:solidFill>
              </a:rPr>
              <a:t>прибывает </a:t>
            </a:r>
            <a:r>
              <a:rPr lang="ru-RU" sz="1200" dirty="0" smtClean="0">
                <a:solidFill>
                  <a:schemeClr val="tx1"/>
                </a:solidFill>
              </a:rPr>
              <a:t>для прохождения практики в Профильную организацию, выбор которой обоснован Кафедрой, с которой Центром практики и трудоустройства заключен договор о практической подготовке обучающихся;</a:t>
            </a:r>
          </a:p>
          <a:p>
            <a:pPr marL="3586163" indent="0" algn="just">
              <a:buNone/>
            </a:pPr>
            <a:r>
              <a:rPr lang="ru-RU" sz="1200" dirty="0">
                <a:solidFill>
                  <a:schemeClr val="tx1"/>
                </a:solidFill>
              </a:rPr>
              <a:t>о</a:t>
            </a:r>
            <a:r>
              <a:rPr lang="ru-RU" sz="1200" dirty="0" smtClean="0">
                <a:solidFill>
                  <a:schemeClr val="tx1"/>
                </a:solidFill>
              </a:rPr>
              <a:t>существляет ознакомление с правилами внутреннего распорядка в Профильной организации, проходит необходимые инструктажи по охране труда;</a:t>
            </a:r>
          </a:p>
          <a:p>
            <a:pPr marL="3586163" indent="-3586163" algn="just"/>
            <a:r>
              <a:rPr lang="ru-RU" sz="1200" dirty="0">
                <a:solidFill>
                  <a:schemeClr val="tx1"/>
                </a:solidFill>
              </a:rPr>
              <a:t>в</a:t>
            </a:r>
            <a:r>
              <a:rPr lang="ru-RU" sz="1200" dirty="0" smtClean="0">
                <a:solidFill>
                  <a:schemeClr val="tx1"/>
                </a:solidFill>
              </a:rPr>
              <a:t>ыполняет программу практики в Профильной организации в сроки, указанные в направлении на </a:t>
            </a:r>
            <a:r>
              <a:rPr lang="ru-RU" sz="1200" dirty="0" smtClean="0">
                <a:solidFill>
                  <a:schemeClr val="tx1"/>
                </a:solidFill>
              </a:rPr>
              <a:t>практику, делает отметки о прохождении практики в направлении;</a:t>
            </a:r>
            <a:endParaRPr lang="ru-RU" sz="1200" dirty="0" smtClean="0">
              <a:solidFill>
                <a:schemeClr val="tx1"/>
              </a:solidFill>
            </a:endParaRPr>
          </a:p>
          <a:p>
            <a:pPr marL="3586163" indent="-3586163" algn="just"/>
            <a:r>
              <a:rPr lang="ru-RU" sz="1200" dirty="0">
                <a:solidFill>
                  <a:schemeClr val="tx1"/>
                </a:solidFill>
              </a:rPr>
              <a:t>п</a:t>
            </a:r>
            <a:r>
              <a:rPr lang="ru-RU" sz="1200" dirty="0" smtClean="0">
                <a:solidFill>
                  <a:schemeClr val="tx1"/>
                </a:solidFill>
              </a:rPr>
              <a:t>о окончании практики подготавливает отчет обучающегося о прохождении практики установленного образца </a:t>
            </a:r>
            <a:r>
              <a:rPr lang="ru-RU" sz="1200" dirty="0" smtClean="0">
                <a:solidFill>
                  <a:schemeClr val="tx1"/>
                </a:solidFill>
              </a:rPr>
              <a:t>(с приложением направления) и </a:t>
            </a:r>
            <a:r>
              <a:rPr lang="ru-RU" sz="1200" dirty="0" smtClean="0">
                <a:solidFill>
                  <a:schemeClr val="tx1"/>
                </a:solidFill>
              </a:rPr>
              <a:t>осуществляет его защиту в сроки, установленные Кафедрой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332656"/>
            <a:ext cx="6383538" cy="93610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ru-RU" sz="1650" u="sng" dirty="0" smtClean="0">
                <a:solidFill>
                  <a:schemeClr val="tx1"/>
                </a:solidFill>
                <a:effectLst/>
              </a:rPr>
              <a:t>ПАМЯТКА  </a:t>
            </a:r>
            <a:r>
              <a:rPr lang="ru-RU" sz="1650" u="sng" dirty="0" smtClean="0">
                <a:solidFill>
                  <a:schemeClr val="tx1"/>
                </a:solidFill>
                <a:effectLst/>
              </a:rPr>
              <a:t>ОБУЧАЮЩЕМУС</a:t>
            </a:r>
            <a:r>
              <a:rPr lang="ru-RU" sz="1650" u="sng" dirty="0">
                <a:solidFill>
                  <a:schemeClr val="tx1"/>
                </a:solidFill>
                <a:effectLst/>
              </a:rPr>
              <a:t>Я</a:t>
            </a:r>
            <a:r>
              <a:rPr lang="ru-RU" sz="16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1600" dirty="0" smtClean="0">
                <a:solidFill>
                  <a:schemeClr val="tx1"/>
                </a:solidFill>
                <a:effectLst/>
              </a:rPr>
            </a:br>
            <a:r>
              <a:rPr lang="ru-RU" sz="1550" dirty="0" smtClean="0">
                <a:solidFill>
                  <a:schemeClr val="tx1"/>
                </a:solidFill>
                <a:effectLst/>
              </a:rPr>
              <a:t>ПРИ ПРОХОЖДЕНИИ ПРАКТИКИ ОБУЧАЮЩИЙСЯ:</a:t>
            </a:r>
            <a:endParaRPr lang="ru-RU" sz="1550" dirty="0">
              <a:solidFill>
                <a:schemeClr val="tx1"/>
              </a:solidFill>
              <a:effectLst/>
            </a:endParaRPr>
          </a:p>
        </p:txBody>
      </p:sp>
      <p:pic>
        <p:nvPicPr>
          <p:cNvPr id="9" name="Picture 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5" r="6025"/>
          <a:stretch>
            <a:fillRect/>
          </a:stretch>
        </p:blipFill>
        <p:spPr bwMode="auto">
          <a:xfrm>
            <a:off x="395536" y="3645024"/>
            <a:ext cx="3970784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697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1294</TotalTime>
  <Words>211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ПАМЯТКА  ОБУЧАЮЩЕМУСЯ ПРИ ПРОХОЖДЕНИИ ПРАКТИКИ ОБУЧАЮЩИЙСЯ: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Титова Светлана Аскольдовна</dc:creator>
  <cp:lastModifiedBy>Титова Светлана Аскольдовна</cp:lastModifiedBy>
  <cp:revision>102</cp:revision>
  <dcterms:created xsi:type="dcterms:W3CDTF">2021-03-30T05:49:45Z</dcterms:created>
  <dcterms:modified xsi:type="dcterms:W3CDTF">2021-08-06T07:35:39Z</dcterms:modified>
</cp:coreProperties>
</file>