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50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3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1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16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305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14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6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7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7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03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CF62BAD-FECB-40C0-944E-F10B34A559DC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368B7C0-1828-40E5-A942-029233077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0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967304"/>
            <a:ext cx="9966960" cy="2926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Игра для укрепления представлений о важности семьи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4095265"/>
            <a:ext cx="8767860" cy="1388165"/>
          </a:xfrm>
        </p:spPr>
        <p:txBody>
          <a:bodyPr/>
          <a:lstStyle/>
          <a:p>
            <a:r>
              <a:rPr lang="ru-RU" dirty="0" smtClean="0"/>
              <a:t>Наумычева Анастасия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16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1803" y="1921959"/>
            <a:ext cx="8769096" cy="136380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Эту игру можно проводить </a:t>
            </a:r>
            <a:r>
              <a:rPr lang="ru-RU" sz="3200" dirty="0" smtClean="0">
                <a:solidFill>
                  <a:schemeClr val="tx1"/>
                </a:solidFill>
              </a:rPr>
              <a:t>детей и </a:t>
            </a:r>
            <a:r>
              <a:rPr lang="ru-RU" sz="3200" dirty="0" smtClean="0">
                <a:solidFill>
                  <a:schemeClr val="tx1"/>
                </a:solidFill>
              </a:rPr>
              <a:t>школьников. Полезно будет посмотреть даже взрослым. Ведь она наглядно показывает важность качественной любящей семьи.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67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Правила игры: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Все игроки делятся на команды по 3 человека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 человек из команды вытягивает карточку, на которой написано какую семью они будут показываться остальным </a:t>
            </a:r>
            <a:r>
              <a:rPr lang="ru-RU" dirty="0" smtClean="0">
                <a:solidFill>
                  <a:schemeClr val="tx1"/>
                </a:solidFill>
              </a:rPr>
              <a:t>игрокам (ролевая расстановка)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О</a:t>
            </a:r>
            <a:r>
              <a:rPr lang="ru-RU" dirty="0" smtClean="0">
                <a:solidFill>
                  <a:schemeClr val="tx1"/>
                </a:solidFill>
              </a:rPr>
              <a:t>стальные участники должны отгадать семью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 итогам все участники должны сделать вывод </a:t>
            </a:r>
            <a:r>
              <a:rPr lang="ru-RU" dirty="0" smtClean="0">
                <a:solidFill>
                  <a:schemeClr val="tx1"/>
                </a:solidFill>
              </a:rPr>
              <a:t>о том, как важно крепкая семь и как сильно качество семьи влияет на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11699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Виды </a:t>
            </a:r>
            <a:r>
              <a:rPr lang="ru-RU" dirty="0" smtClean="0">
                <a:solidFill>
                  <a:schemeClr val="tx1"/>
                </a:solidFill>
              </a:rPr>
              <a:t>семей </a:t>
            </a:r>
            <a:r>
              <a:rPr lang="ru-RU" sz="3600" dirty="0" smtClean="0">
                <a:solidFill>
                  <a:schemeClr val="tx1"/>
                </a:solidFill>
              </a:rPr>
              <a:t>(оформляются в виде карточек):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Любящая и </a:t>
            </a:r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ринимающая семья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Родители – трудоголики, которые не обращают внимание на ребенка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Гиперапекающие родители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Холодные и строгие родители, не дают ребенку выражать свои чувства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Семья с 1 родителем, где отсутствует участие другого родителя и о нем негативный образ 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65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Крепкая семья – это очень важно! 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882" y="2163718"/>
            <a:ext cx="5397756" cy="35661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69175433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Другая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5C1A2"/>
      </a:accent1>
      <a:accent2>
        <a:srgbClr val="F0A374"/>
      </a:accent2>
      <a:accent3>
        <a:srgbClr val="F5C1A2"/>
      </a:accent3>
      <a:accent4>
        <a:srgbClr val="F8D1CC"/>
      </a:accent4>
      <a:accent5>
        <a:srgbClr val="FAE0D0"/>
      </a:accent5>
      <a:accent6>
        <a:srgbClr val="F5C1A2"/>
      </a:accent6>
      <a:hlink>
        <a:srgbClr val="E3ECCC"/>
      </a:hlink>
      <a:folHlink>
        <a:srgbClr val="F8D1CC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25</TotalTime>
  <Words>149</Words>
  <Application>Microsoft Office PowerPoint</Application>
  <PresentationFormat>Широкоэкранный</PresentationFormat>
  <Paragraphs>15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Corbel</vt:lpstr>
      <vt:lpstr>Базис</vt:lpstr>
      <vt:lpstr>Игра для укрепления представлений о важности семьи </vt:lpstr>
      <vt:lpstr>Презентация PowerPoint</vt:lpstr>
      <vt:lpstr>Правила игры: </vt:lpstr>
      <vt:lpstr>Виды семей (оформляются в виде карточек): </vt:lpstr>
      <vt:lpstr>Крепкая семья – это очень важно!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для укрепления представлений о важности семьи</dc:title>
  <dc:creator>Светлана</dc:creator>
  <cp:lastModifiedBy>asusx</cp:lastModifiedBy>
  <cp:revision>3</cp:revision>
  <dcterms:created xsi:type="dcterms:W3CDTF">2024-10-24T18:39:18Z</dcterms:created>
  <dcterms:modified xsi:type="dcterms:W3CDTF">2024-11-03T06:31:23Z</dcterms:modified>
</cp:coreProperties>
</file>