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  <p:sldId id="266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5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47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04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38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638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4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57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28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8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76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7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39CD304-4973-4444-B010-A3F14E242582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28BD01E-F6E7-48E4-BC57-F7C831DDD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4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54742C-61A7-4A3C-9435-3862DF239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0587" y="2386744"/>
            <a:ext cx="9914965" cy="164592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свободы человека в РФ</a:t>
            </a:r>
          </a:p>
        </p:txBody>
      </p:sp>
    </p:spTree>
    <p:extLst>
      <p:ext uri="{BB962C8B-B14F-4D97-AF65-F5344CB8AC3E}">
        <p14:creationId xmlns:p14="http://schemas.microsoft.com/office/powerpoint/2010/main" val="4013326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82" y="171450"/>
            <a:ext cx="11822906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считающий, что его конституционное право нарушено нормой того или иного федерального закона, вправе после того, как пройдёт все судебные инстанции, подать жалобу 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Конституционный суд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Федерации.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если человек считает, что было нарушено его право, предусмотренное Международным пактом о гражданских и политических правах, он вправе обратиться 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ООН по правам человека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1990-х годов Россия ратифицировала с оговорками Европейскую конвенцию по правам человека, и с 1998 года на неё распространялась юрисдикция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Европейского суда по правам человека (ЕСПЧ),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куда граждане России могли подавать жалобы после исчерпания всех национальных судебных инстанций.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521A2B-8AA0-4CA6-8498-44F13B58E0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91" y="3461147"/>
            <a:ext cx="3436144" cy="229076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22462E7-6A89-45D9-8DED-53ED5AB90F6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329" y="3396112"/>
            <a:ext cx="3436144" cy="235579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99F32C9-C6B2-44D7-8B49-6C8BFA15E6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668" y="3396111"/>
            <a:ext cx="3436144" cy="235579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30F0ED9-3E99-4617-A92C-84164BE79BEC}"/>
              </a:ext>
            </a:extLst>
          </p:cNvPr>
          <p:cNvSpPr txBox="1"/>
          <p:nvPr/>
        </p:nvSpPr>
        <p:spPr>
          <a:xfrm>
            <a:off x="357188" y="5855702"/>
            <a:ext cx="32789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Конституционный суд РФ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F081C1-8CE8-42B2-8476-BB76BEDDB05F}"/>
              </a:ext>
            </a:extLst>
          </p:cNvPr>
          <p:cNvSpPr txBox="1"/>
          <p:nvPr/>
        </p:nvSpPr>
        <p:spPr>
          <a:xfrm>
            <a:off x="4403526" y="5855702"/>
            <a:ext cx="3384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ООН по правам человека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12897A-101A-4082-8294-07FB1A0328C1}"/>
              </a:ext>
            </a:extLst>
          </p:cNvPr>
          <p:cNvSpPr txBox="1"/>
          <p:nvPr/>
        </p:nvSpPr>
        <p:spPr>
          <a:xfrm>
            <a:off x="8398668" y="5855702"/>
            <a:ext cx="343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Европейский суд по правам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234825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82" y="171450"/>
            <a:ext cx="11822906" cy="6579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7761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4" y="171450"/>
            <a:ext cx="11412070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свободы человека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основные гарантии и возможности, которыми обладает каждый человек, независимо от расы, пола, национальности, языка, религии или каких-либо других признаков. Они являются основой для обеспечения достоинства и справедливости в обществе.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Применяемые в Конституции России термины «право» и «свобода» во многом равнозначны. При этом свобода предполагает большую автономию личности при ее реализации. Реализовать данную свободу человек может в самых разнообразных формах и различными способами.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 разграничивает понятия «права человека» и «права гражданина». Права человека предопределены его социальной природой и приобретаются им в силу факта его рождения. Данные права неотчуждаемы. Права же гражданина обусловлены фактом их закрепления в Конституции и предоставлены только гражданам России.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4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171450"/>
            <a:ext cx="11298612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свободы человека в России закреплены в главе 2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Конституции России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«Права и свободы человека и гражданина» (ст. 17-64).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Конституцией гарантированы следующие права человека: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Личные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EAB6EC-DB4A-4AF7-BDCF-3D498E8F1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826" y="2085975"/>
            <a:ext cx="2369026" cy="379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8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171450"/>
            <a:ext cx="11451012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жизнь (ст. 20)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достоинство (ст. 21, ч. 1)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безопасность (ст. 21, ч. 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свободу и личную неприкосновенность (ст. 22)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неприкосновенность частной жизни, личную и семейную тайну, защиту своей чести и доброго имени (ст. 23)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неприкосновенность жилища (ст. 25)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пользование родным языком (ст. 26, ч. 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свободно передвигаться, выбирать место пребывания и жительства (ст. 27, ч. 1)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свободно выезжать за пределы РФ и беспрепятственно возвращаться (ст. 27, ч. 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совести и вероисповедания (ст. 28)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мысли и слова (ст. 29, ч. 1)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52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71450"/>
            <a:ext cx="11504800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информацию (ст. 29)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объединение, свобода союзов, партий (ст. 30)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собрания, митинги, демонстрации, шествия, пикетирования (ст. 31)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участие в управлении делами государства (ст. 32, ч. 1)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избирать и быть избранным (ст. 32, ч. 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обращений в государственные органы (ст. 33)</a:t>
            </a:r>
          </a:p>
          <a:p>
            <a:pPr marL="0" indent="0">
              <a:buClrTx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предпринимательской деятельности (ст. 34)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частную собственность (ст. 35, 36)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наследования (ст. 35, ч. 4)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труда, право на труд в условиях, отвечающих требованиям безопасности и гигиены (ст. 37)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защиту от безработицы (ст. 37)</a:t>
            </a:r>
          </a:p>
          <a:p>
            <a:pPr marL="0" indent="0">
              <a:buClrTx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7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171450"/>
            <a:ext cx="11486870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отдых (ст. 37)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материнство, детство и отцовство (ст. 38)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социальное обеспечение (ст. 39)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охрану здоровья и медицинскую помощь (ст. 41)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благоприятную окружающую среду (ст. 42)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образование (ст. 43)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творчества и преподавания (ст. 44, ч. 1)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участие в культурной жизни; на пользование культурными учреждениями (ст. 44, ч. 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культурным ценностям (ст. 44, ч. 2)</a:t>
            </a:r>
          </a:p>
          <a:p>
            <a:pPr marL="0" indent="0">
              <a:buClrTx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5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424" y="171450"/>
            <a:ext cx="11361364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Экологические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благоприятную окружающую среду (ст. 42)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достоверную информацию о её состоянии (ст. 42)</a:t>
            </a:r>
          </a:p>
          <a:p>
            <a:pPr>
              <a:buClrTx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возмещение ущерба, причинённого здоровью или имуществу экологическим правонарушением (ст. 42)</a:t>
            </a:r>
          </a:p>
          <a:p>
            <a:pPr marL="0" indent="0">
              <a:buClrTx/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права и свободы человека защищаются равным образом, в Конституции не устанавливается иерархии прав и свобод.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прав и свобод человека в деятельности государственных органов и должностных лиц России осуществляет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 по правам человека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 в соответствии с Конституцией России.</a:t>
            </a:r>
          </a:p>
        </p:txBody>
      </p:sp>
    </p:spTree>
    <p:extLst>
      <p:ext uri="{BB962C8B-B14F-4D97-AF65-F5344CB8AC3E}">
        <p14:creationId xmlns:p14="http://schemas.microsoft.com/office/powerpoint/2010/main" val="85508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924" y="171450"/>
            <a:ext cx="6900863" cy="6579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права граждан защищает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кодекс РФ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статье 3 прописано: «каждый имеет равные возможности для реализации своих трудовых прав».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кодекс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защищает права детей и семьи: «семья, материнство, отцовство и детство в Российской Федерации находятся под защитой государства».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50B595D-EE30-4FC3-A46F-E480622F1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182" y="3150393"/>
            <a:ext cx="2398700" cy="33718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70EF197-F313-454D-8B34-F7704FC638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44" y="171450"/>
            <a:ext cx="2403996" cy="27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1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E2890D-9A8C-422D-89ED-7DB70BFD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82" y="171450"/>
            <a:ext cx="6615112" cy="6579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Гражданском кодексе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указано, что «гражданское законодательство основывается на признании равенства участников регулируемых им отношений, неприкосновенности собственности, свободы договора, недопустимости произвольного вмешательства кого‑либо в частные дела, необходимости беспрепятственного осуществления гражданских прав, обеспечения восстановления нарушенных прав, их судебной защиты».</a:t>
            </a: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«О защите прав потребителей»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 права потребителей на приобретение товаров, работ и услуг надлежащего качества и безопасных для жизни, здоровья, имущества потребителей и окружающей среды, получение информации о них и об их изготовителях, исполнителях и продавцах, о владельцах агрегаторов информации о товарах и услугах, просвещение, государственную и общественную защиту их интересов.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12273D6-A019-4183-AA0C-7B56A3839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03" y="171450"/>
            <a:ext cx="1978672" cy="294257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A580435-2A11-472A-B385-DB2687939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133" y="3305811"/>
            <a:ext cx="1978673" cy="317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15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осылка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94</TotalTime>
  <Words>946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Corbel</vt:lpstr>
      <vt:lpstr>Gill Sans MT</vt:lpstr>
      <vt:lpstr>Times New Roman</vt:lpstr>
      <vt:lpstr>Посылка</vt:lpstr>
      <vt:lpstr>Права и свободы человека в РФ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и свободы человека в РФ</dc:title>
  <dc:creator>Милена Моргун</dc:creator>
  <cp:lastModifiedBy>asusx</cp:lastModifiedBy>
  <cp:revision>12</cp:revision>
  <dcterms:created xsi:type="dcterms:W3CDTF">2024-10-23T07:45:48Z</dcterms:created>
  <dcterms:modified xsi:type="dcterms:W3CDTF">2024-10-24T13:53:54Z</dcterms:modified>
</cp:coreProperties>
</file>