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777F9-5DDA-7496-1EEE-C17C1CC1E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FA0AD0-4470-0BC1-B74B-71F911DE4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01D46-7357-A679-4B8B-8553A084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6EAA5-93DD-FCA6-34E9-03F1614E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A527F-796D-F9AB-4AAA-AF32E1C1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2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713-CDB6-B62B-BF9B-87235909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4557F7-3627-F233-764B-470736924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C740F-C704-2255-ABF7-CC45A5C6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4A449-4B7C-AB94-A856-62AFB1C9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C611F-8A78-D601-1E48-C419F3C8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0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D09187-2093-91E6-6048-22B3CC64D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9C9A0-F8F3-F791-4C30-1E59C0D9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D13AE-38AA-B7D5-07AF-C09BFA2A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9DEA9-51A2-4D2E-EB61-4A8A3FA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F6734-C3AB-664A-3B96-426380A9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9C32-7D20-EC2F-350C-3ADF3F37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5AB90-1BD9-D1A3-74E4-6E9B6FF4D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DEF33-E44A-6758-8667-2FE4C36E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911D0-6274-B928-E125-57A8BB41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3A57B-2A5E-85F8-7B35-8F54C675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39D3-5A33-5B87-BB14-5A2A5D54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B9D5D-E8BE-9EAA-7159-43F502BB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0116A-8548-F230-8283-53785A0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5090D-852A-5650-EC5E-4631C102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CCA75-7617-9E6C-42C1-097EAF98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4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D94B6-5E8E-35AD-381B-D598FC71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B2B52-1357-0BF2-BBDA-F255E723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DF8CB-F267-9620-F56C-2B525D66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0DF72C-513C-A45C-FA9C-23E3ACD6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80BF1-BBE9-222A-56A9-16D9A024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699FB-79C8-8701-9BF6-F68BA31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461A0-805D-93BD-A92F-DCB79C5B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5226-862B-0347-DC9F-0FFC38871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787C48-E3C2-4559-C0F7-28FD6A147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715886-02C6-6E53-90DC-A54A0DFC5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EED89A-7314-FDAD-E2F6-7E0AD77E8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F73C61-6F84-1FA4-B558-DB149C1F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B2DB1F-9FD2-B8B7-0E94-4EA38809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A50AFE-76BA-1355-2524-2F4286FC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DE703-18E5-DC48-091E-392CCB2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525B77-A50D-53A7-4967-B4AEC5AF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D16681-050D-3E2B-12E7-4EFDDA88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5F354-7455-8B73-9C8F-8B3DB17F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5D0B5E-031C-1929-49FF-CC721456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80B85C-5419-69E5-0519-F4AD5948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81239-67B5-E011-353B-FBE5FB17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3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7B563-D32B-9338-45D5-7C4C2338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46B76-1CEC-785E-B623-1917C954F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5BFB9-F58C-3833-BD61-F88DFC93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78E9A-638A-965D-C461-C7302973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D2E1A-C76C-B15B-DD73-7D519273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D32D1-67F6-49E7-8F68-92B5A632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A86CB-CE2D-D690-9401-65426577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76EBB0-CE70-79C4-1B72-F172A4563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8ACB02-6DBE-57B8-E157-BF7E69F40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779CF-087F-2D34-D085-B07AFD16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C4F82-3081-1E47-8AFC-2BD07F93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90A1A-58D2-D4BD-9258-F2CF5F0B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674E3-9DAB-FBFE-C8C2-94FB7F1B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0B73B-A84A-FF75-7B13-8149F7E4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BDBCF-310F-D277-AD6A-F70C140CD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EB43C-29DD-3449-9AAF-82746EC65E4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59B29-B8AC-11FD-5051-D28A02441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C27BB-B86B-33A8-2C7C-F0CD44D6F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3E38B-F5DF-EF47-BEF3-75E0C90B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29540-A19E-D32F-FF77-C040C6B37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lasassy Caps" panose="02000000000000000000" pitchFamily="2" charset="0"/>
                <a:ea typeface="Alasassy Caps" panose="02000000000000000000" pitchFamily="2" charset="0"/>
              </a:rPr>
              <a:t>Гуманизм как традиционная ценность в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8831CE-A9DC-3B7C-5B2B-93BFC02EB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Подготовил: студент колледжа ФГАОУ ВО «МАУ»</a:t>
            </a:r>
          </a:p>
          <a:p>
            <a:r>
              <a:rPr lang="ru-RU" dirty="0"/>
              <a:t>На курсе 3-ПСО-9(ФБ) </a:t>
            </a:r>
          </a:p>
          <a:p>
            <a:r>
              <a:rPr lang="ru-RU" dirty="0" err="1"/>
              <a:t>Цуркан</a:t>
            </a:r>
            <a:r>
              <a:rPr lang="ru-RU" dirty="0"/>
              <a:t> Ирида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2B7BDA89-489A-C541-8B83-6AD651C25787}"/>
              </a:ext>
            </a:extLst>
          </p:cNvPr>
          <p:cNvSpPr/>
          <p:nvPr/>
        </p:nvSpPr>
        <p:spPr>
          <a:xfrm>
            <a:off x="0" y="2514600"/>
            <a:ext cx="7010400" cy="4343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58E10369-88C3-5022-94C4-7A0A49672AE1}"/>
              </a:ext>
            </a:extLst>
          </p:cNvPr>
          <p:cNvSpPr/>
          <p:nvPr/>
        </p:nvSpPr>
        <p:spPr>
          <a:xfrm flipH="1">
            <a:off x="6095998" y="2514598"/>
            <a:ext cx="6095999" cy="4343402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5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CACC7-E6BF-76CD-A657-606DED45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гуманизма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D43BE-336E-2179-0C36-D15F8EAC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7496174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Изначально: </a:t>
            </a:r>
            <a:r>
              <a:rPr lang="ru-RU" sz="2400" dirty="0" err="1"/>
              <a:t>Гумани́зм</a:t>
            </a:r>
            <a:r>
              <a:rPr lang="ru-RU" sz="2400" dirty="0"/>
              <a:t> (лат. «</a:t>
            </a:r>
            <a:r>
              <a:rPr lang="ru-RU" sz="2400" dirty="0" err="1"/>
              <a:t>humanus</a:t>
            </a:r>
            <a:r>
              <a:rPr lang="ru-RU" sz="2400" dirty="0"/>
              <a:t>» — человечный, человеческий) — движение людей, возникшее в эпоху Возрождения, которые интересовались античностью, изучали и комментировали памятники «классической» литературы. 
В современном смысле: Гуманизм — это мировоззрение, основанное на идее блага человека, заботе о его правах на счастье, свободу, равенство и личностное развитие. Это этическая позиция, которая ставит во главу угла заботу о человеке и его благе.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CE0B9F-78F4-4D82-329E-D96B5C9B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1" y="1"/>
            <a:ext cx="4036218" cy="37254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985B89-D05C-B8CB-DD8E-C5AF7315A49B}"/>
              </a:ext>
            </a:extLst>
          </p:cNvPr>
          <p:cNvSpPr/>
          <p:nvPr/>
        </p:nvSpPr>
        <p:spPr>
          <a:xfrm>
            <a:off x="8155781" y="3653999"/>
            <a:ext cx="4036219" cy="32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B33FE-FBDD-C2BA-EA9D-23AD373C4419}"/>
              </a:ext>
            </a:extLst>
          </p:cNvPr>
          <p:cNvSpPr txBox="1"/>
          <p:nvPr/>
        </p:nvSpPr>
        <p:spPr>
          <a:xfrm>
            <a:off x="8548688" y="4001294"/>
            <a:ext cx="3274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i="1" dirty="0"/>
              <a:t>Я – не закон, но правила морали,
Что к доброте и чести Вас призвали.
Прощать, помогать, любить, сострадать,
Все это я тебе советую знать.</a:t>
            </a:r>
          </a:p>
        </p:txBody>
      </p:sp>
    </p:spTree>
    <p:extLst>
      <p:ext uri="{BB962C8B-B14F-4D97-AF65-F5344CB8AC3E}">
        <p14:creationId xmlns:p14="http://schemas.microsoft.com/office/powerpoint/2010/main" val="316753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AEF71-70A6-F5C5-1598-6D00C485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274" cy="1325563"/>
          </a:xfrm>
        </p:spPr>
        <p:txBody>
          <a:bodyPr/>
          <a:lstStyle/>
          <a:p>
            <a:pPr algn="ctr"/>
            <a:r>
              <a:rPr lang="ru-RU" dirty="0"/>
              <a:t>Гуманизм в отрасли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92AE0-1A77-489C-5944-CBDB222C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4" y="1690688"/>
            <a:ext cx="7872662" cy="44505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Законодательство Российской Федерации предусматривает политику сохранения и укрепления традиционных ценностей, которая прекрасно освящена в Указе Президента РФ от 9 ноября 2022 г. № 809 “Об утверждении Основ государственной политики по сохранению и укреплению традиционных российских духовно-нравственных ценностей”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172CD4-941A-C8C7-0B6E-2DFECF73AB5C}"/>
              </a:ext>
            </a:extLst>
          </p:cNvPr>
          <p:cNvSpPr/>
          <p:nvPr/>
        </p:nvSpPr>
        <p:spPr>
          <a:xfrm>
            <a:off x="1" y="5810250"/>
            <a:ext cx="12192000" cy="154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3D1A81-EAE1-6B51-628F-E945CED5D047}"/>
              </a:ext>
            </a:extLst>
          </p:cNvPr>
          <p:cNvSpPr/>
          <p:nvPr/>
        </p:nvSpPr>
        <p:spPr>
          <a:xfrm flipH="1">
            <a:off x="1154906" y="-1"/>
            <a:ext cx="20240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CC820-8340-46D6-46FA-A50A0E9D1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2" y="3016251"/>
            <a:ext cx="3936402" cy="39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F641A-DE33-8F05-EFC0-D800ED30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Гуманизм в отрасли правда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0C590-4ADC-2371-BFBD-5646180E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46081" cy="453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Данный Указ освещает традиционные ценности, как ориентиры, благодаря которым формируется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20F645-0723-5CAA-F17A-C7411DA4C2B2}"/>
              </a:ext>
            </a:extLst>
          </p:cNvPr>
          <p:cNvSpPr/>
          <p:nvPr/>
        </p:nvSpPr>
        <p:spPr>
          <a:xfrm>
            <a:off x="8215313" y="-3176"/>
            <a:ext cx="3976688" cy="686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5B61A-FC5C-0BA2-EF75-890704DD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53" y="1639386"/>
            <a:ext cx="3603608" cy="34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8D3BB-4D49-7839-7B94-E8349574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Гуманизм в отрасли правда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BC0AC1-5DA5-C158-9427-EBF247461B89}"/>
              </a:ext>
            </a:extLst>
          </p:cNvPr>
          <p:cNvSpPr/>
          <p:nvPr/>
        </p:nvSpPr>
        <p:spPr>
          <a:xfrm>
            <a:off x="1002505" y="2132805"/>
            <a:ext cx="3938589" cy="3486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Одной из основных ценностей как раз и является гуманизм.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AF84867-A14C-E584-CF2E-709F24DF2AF5}"/>
              </a:ext>
            </a:extLst>
          </p:cNvPr>
          <p:cNvSpPr/>
          <p:nvPr/>
        </p:nvSpPr>
        <p:spPr>
          <a:xfrm>
            <a:off x="6306554" y="1690688"/>
            <a:ext cx="4963026" cy="4525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Гуманизм права заключается в защите общества, поддержании правопорядка и оптимальном регулировании общественных отношений в целях обеспечения благоприятного существования и развития общества, а также – в конечном счёте – каждой личности.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141D6B1-A349-58D9-AFD8-5EBC58C77F4E}"/>
              </a:ext>
            </a:extLst>
          </p:cNvPr>
          <p:cNvSpPr/>
          <p:nvPr/>
        </p:nvSpPr>
        <p:spPr>
          <a:xfrm>
            <a:off x="4941094" y="3418395"/>
            <a:ext cx="1630119" cy="915764"/>
          </a:xfrm>
          <a:prstGeom prst="rightArrow">
            <a:avLst>
              <a:gd name="adj1" fmla="val 50000"/>
              <a:gd name="adj2" fmla="val 5437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36088F-86D0-8471-3E29-7BDA27C2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" y="1557359"/>
            <a:ext cx="1741697" cy="18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F60A1-A546-A7EC-827D-D44D4F0D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составляющие </a:t>
            </a:r>
            <a:br>
              <a:rPr lang="ru-RU" dirty="0"/>
            </a:br>
            <a:r>
              <a:rPr lang="ru-RU" dirty="0"/>
              <a:t>гуманизма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FEC71-8492-586F-E3D1-D485CEDD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942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Уважение к человеку и его достоинству;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Признание ценности каждой личности;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Стремление к развитию и самореализации;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Забота о ближних и помощь нуждающимся;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Толерантность и уважение к разнообразию культур и мнений.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5647A9-6728-D430-2901-CAD58217B02B}"/>
              </a:ext>
            </a:extLst>
          </p:cNvPr>
          <p:cNvSpPr/>
          <p:nvPr/>
        </p:nvSpPr>
        <p:spPr>
          <a:xfrm>
            <a:off x="7965281" y="0"/>
            <a:ext cx="4226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807A4-4141-9494-4B97-3ECA5CE5A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1" y="2849562"/>
            <a:ext cx="4008438" cy="4008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A91E7-70D6-ADF7-0B15-B88A1AE7D468}"/>
              </a:ext>
            </a:extLst>
          </p:cNvPr>
          <p:cNvSpPr txBox="1"/>
          <p:nvPr/>
        </p:nvSpPr>
        <p:spPr>
          <a:xfrm>
            <a:off x="8303022" y="904190"/>
            <a:ext cx="3670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i="1" dirty="0"/>
              <a:t>Я – не наука, но стремление к знанию,
К справедливости, к человеческому счастью.
Я – в искусстве, в музыке, в науке,
В жизни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80061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80305-8BB4-6552-338B-1CCE791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594"/>
          </a:xfrm>
        </p:spPr>
        <p:txBody>
          <a:bodyPr/>
          <a:lstStyle/>
          <a:p>
            <a:r>
              <a:rPr lang="ru-RU" dirty="0"/>
              <a:t>В завершение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CBE09-0127-917A-6597-410372BB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595" y="2012156"/>
            <a:ext cx="7989094" cy="41648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Гуманизм – не просто идея, а живая и актуальная ценность, которая помогает ориентироваться в сложном мире и создавать более гуманное будущее. Важно помнить о традиционных ценностях и стремиться к их реализации в жизни и в обществе, а государство поспособствует этому.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001479-26AB-3818-FF00-BE8877969DD5}"/>
              </a:ext>
            </a:extLst>
          </p:cNvPr>
          <p:cNvSpPr/>
          <p:nvPr/>
        </p:nvSpPr>
        <p:spPr>
          <a:xfrm>
            <a:off x="10394156" y="0"/>
            <a:ext cx="2143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1047AF-3689-84CD-1161-08AF853F2478}"/>
              </a:ext>
            </a:extLst>
          </p:cNvPr>
          <p:cNvSpPr/>
          <p:nvPr/>
        </p:nvSpPr>
        <p:spPr>
          <a:xfrm flipV="1">
            <a:off x="0" y="5441156"/>
            <a:ext cx="12192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6C5F9F-6C4D-BF9D-F2E2-6D213D641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74" y="2231544"/>
            <a:ext cx="2424111" cy="30880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52E7E8-D616-A223-377C-0D4E0C324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19" y="-213892"/>
            <a:ext cx="2157103" cy="22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1BDB6-55B3-A1EB-9E02-367781A5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Мини-игра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F57C38-4AA0-51B4-4A58-C1125A4C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62" y="1690688"/>
            <a:ext cx="7622475" cy="43800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E9FB9B-4E6E-5F7C-9C59-121C3F6ED367}"/>
              </a:ext>
            </a:extLst>
          </p:cNvPr>
          <p:cNvSpPr/>
          <p:nvPr/>
        </p:nvSpPr>
        <p:spPr>
          <a:xfrm>
            <a:off x="2095500" y="-2"/>
            <a:ext cx="297656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6C840D-56D2-905E-2807-1D52445C4E9F}"/>
              </a:ext>
            </a:extLst>
          </p:cNvPr>
          <p:cNvSpPr/>
          <p:nvPr/>
        </p:nvSpPr>
        <p:spPr>
          <a:xfrm>
            <a:off x="9679782" y="0"/>
            <a:ext cx="22745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9FAA2-0DA9-0A22-99C0-00B2CF835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5" y="0"/>
            <a:ext cx="3850105" cy="1690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5346C-BE71-7191-A633-52B6C7A5F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99477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09707-24D0-38A7-24F7-69EF5D6A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3132D-F03D-DF73-BA28-97D09E6A7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6300" cy="4351338"/>
          </a:xfrm>
        </p:spPr>
        <p:txBody>
          <a:bodyPr/>
          <a:lstStyle/>
          <a:p>
            <a:r>
              <a:rPr lang="ru-RU" dirty="0"/>
              <a:t>«Конституция Российской Федерации» (принята всенародным голосованием 12.12.1993 с изменениями, одобренными в ходе общероссийского голосования 01.07.2020)</a:t>
            </a:r>
          </a:p>
          <a:p>
            <a:r>
              <a:rPr lang="ru-RU" dirty="0"/>
  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r>
              <a:rPr lang="ru-RU" dirty="0"/>
              <a:t>https://clck.ru/3E2Bvx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C17F3C-9A07-BE98-7541-33B1259BFBC0}"/>
              </a:ext>
            </a:extLst>
          </p:cNvPr>
          <p:cNvSpPr/>
          <p:nvPr/>
        </p:nvSpPr>
        <p:spPr>
          <a:xfrm>
            <a:off x="9063789" y="0"/>
            <a:ext cx="31282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C9E2E-BEC7-A876-D574-3F6D0997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0" y="1966787"/>
            <a:ext cx="3128212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Alasassy Caps</vt:lpstr>
      <vt:lpstr>Aptos</vt:lpstr>
      <vt:lpstr>Aptos Display</vt:lpstr>
      <vt:lpstr>Arial</vt:lpstr>
      <vt:lpstr>Тема Office</vt:lpstr>
      <vt:lpstr>Гуманизм как традиционная ценность в Российской Федерации</vt:lpstr>
      <vt:lpstr>Понятие гуманизма</vt:lpstr>
      <vt:lpstr>Гуманизм в отрасли права</vt:lpstr>
      <vt:lpstr>Гуманизм в отрасли правда</vt:lpstr>
      <vt:lpstr>Гуманизм в отрасли правда</vt:lpstr>
      <vt:lpstr>Главные составляющие  гуманизма</vt:lpstr>
      <vt:lpstr>В завершение</vt:lpstr>
      <vt:lpstr>Мини-игра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Гуманизм как традиционная ценность в Российской Федерации</dc:title>
  <dc:creator>Белый Чай</dc:creator>
  <cp:lastModifiedBy>Белый Чай</cp:lastModifiedBy>
  <cp:revision>5</cp:revision>
  <dcterms:created xsi:type="dcterms:W3CDTF">2024-10-17T22:46:00Z</dcterms:created>
  <dcterms:modified xsi:type="dcterms:W3CDTF">2024-10-20T18:31:22Z</dcterms:modified>
</cp:coreProperties>
</file>