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3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20000"/>
                <a:lumOff val="8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EB3EC6-37F0-4BBB-AB44-210448FFB42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151DC78-D14B-4F60-8BC4-A7D6361824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Головкина Яна БПО-ИСП-23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Дискуссионный урок по теме: Милосердие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5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Как милосердие может поддержать людей в трудных жизненных ситуациях?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2857939"/>
            <a:ext cx="4000060" cy="400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128"/>
            <a:ext cx="3720345" cy="40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Существуют ли границы милосердия? В каких случаях может быть разумно отказаться от помощи?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7924800" cy="4114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</a:t>
            </a:r>
            <a:r>
              <a:rPr lang="ru-RU" sz="3600" b="1" dirty="0" smtClean="0">
                <a:solidFill>
                  <a:schemeClr val="bg1"/>
                </a:solidFill>
              </a:rPr>
              <a:t>очему </a:t>
            </a:r>
            <a:r>
              <a:rPr lang="ru-RU" sz="3600" b="1" dirty="0">
                <a:solidFill>
                  <a:schemeClr val="bg1"/>
                </a:solidFill>
              </a:rPr>
              <a:t>милосердие является традиционной ценностью?</a:t>
            </a:r>
          </a:p>
        </p:txBody>
      </p:sp>
      <p:pic>
        <p:nvPicPr>
          <p:cNvPr id="12290" name="Picture 2" descr="https://i.pinimg.com/564x/d3/a7/bc/d3a7bcf07661548a0c4756793773b0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53721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61662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будет?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Перечень вопросов, которые мы будем обсуждать вместе, что поможет глубже разобраться в теме.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Обсуждение вопросов приведет к главному вопросу урока- «Что такое милосердие и почему оно является Традиционной ценностью?»</a:t>
            </a:r>
          </a:p>
        </p:txBody>
      </p:sp>
      <p:pic>
        <p:nvPicPr>
          <p:cNvPr id="2050" name="Picture 2" descr="https://i.pinimg.com/564x/b5/46/3c/b5463c3591ec63cf076ac48179e3b0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48" y="4213447"/>
            <a:ext cx="2644552" cy="26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милосердие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проявление </a:t>
            </a:r>
            <a:r>
              <a:rPr lang="ru-RU" sz="2800" dirty="0">
                <a:solidFill>
                  <a:schemeClr val="bg1"/>
                </a:solidFill>
              </a:rPr>
              <a:t>человеком качества, состоящего в необъяснимом сердечном желании и готовности бескорыстно, из любви и сострадания к ближнему оказывать помощь и творить добро</a:t>
            </a:r>
          </a:p>
        </p:txBody>
      </p:sp>
      <p:pic>
        <p:nvPicPr>
          <p:cNvPr id="1026" name="Picture 2" descr="https://i.pinimg.com/564x/31/1d/b9/311db9db962bc5815054ad305441d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3721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 милосердие связано с другими ценностями, такими как сострадание, </a:t>
            </a:r>
            <a:r>
              <a:rPr lang="ru-RU" sz="3200" b="1" dirty="0" err="1">
                <a:solidFill>
                  <a:schemeClr val="bg1"/>
                </a:solidFill>
              </a:rPr>
              <a:t>эмпатия</a:t>
            </a:r>
            <a:r>
              <a:rPr lang="ru-RU" sz="3200" b="1" dirty="0">
                <a:solidFill>
                  <a:schemeClr val="bg1"/>
                </a:solidFill>
              </a:rPr>
              <a:t> и доброта?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i.pinimg.com/564x/44/f1/28/44f1282e1018d863dda96ad0a4f44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36" y="4193705"/>
            <a:ext cx="3424652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59/88/60/598860574ab7ab2f6dfb84fbc9ae16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832"/>
            <a:ext cx="2657872" cy="34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564x/32/ae/8a/32ae8adec381774e7df0711598bab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6571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В каких ситуациях милосердие особенно необходимо?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i.pinimg.com/564x/e0/ae/b4/e0aeb4269a30b01cdaa08724e44eb6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1787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 понять, где заканчивается милосердие и начинается чрезмерная жертвенность ради других?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648"/>
            <a:ext cx="47555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Каковы примеры исторических или современных личностей, которые олицетворяют милосердие?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8593"/>
            <a:ext cx="49810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 можно развивать и укреплять способность проявлять милосердие в себе и в окружающих?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1310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Какие препятствия могут влиять на проявление милосердия в современном мире?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2"/>
            <a:ext cx="4248472" cy="2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90</TotalTime>
  <Words>157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Arial Narrow</vt:lpstr>
      <vt:lpstr>Горизонт</vt:lpstr>
      <vt:lpstr>Дискуссионный урок по теме: Милосердие</vt:lpstr>
      <vt:lpstr>Что будет?</vt:lpstr>
      <vt:lpstr>милосердие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Дисскусионный урок по теме: Милосердие</dc:title>
  <dc:creator>мsi</dc:creator>
  <cp:lastModifiedBy>asusx</cp:lastModifiedBy>
  <cp:revision>5</cp:revision>
  <dcterms:created xsi:type="dcterms:W3CDTF">2024-10-31T13:45:43Z</dcterms:created>
  <dcterms:modified xsi:type="dcterms:W3CDTF">2024-11-03T05:56:10Z</dcterms:modified>
</cp:coreProperties>
</file>