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00716-B82A-AD5E-D8AB-A77A67968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23FD71-6BE9-002E-B5A7-8AD6D2170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2A656-F4BB-7545-452F-71679224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E450C-65AD-2D6B-5269-90B18CB9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AFBAA-A60B-E071-1359-3412ACA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65881-3AB3-7B0B-E2ED-4B7B15E1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008D1A-BA14-9E83-D292-623776380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BD2C0-0ACD-0262-4B47-35501DA1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A59D5-6072-2711-81D5-346AD413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AFE00-B48A-0982-9475-530C77EE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1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DED37C-B133-D1E9-5F02-169EB09E9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25060-07F8-367A-68B9-50399B4D2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8A048-E6ED-19E0-9C3C-A762772B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DC3CF-BF54-8E89-5EE6-91C7ED72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8E9D6-EE69-00BB-65C0-C60BB518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4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D2929-A490-73C6-65A6-EA4C2582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193F4-71DC-F0C9-D417-E9FDA2BB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18F70-D0D0-B1FD-2CCF-054E731F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50B9F-2F02-57AD-CF45-B245D392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D2DFD-D840-61C8-6D1D-B04F937F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8A72C-8FED-DA64-B126-2F6002CA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0ED014-7412-C07A-2031-65DCA2AF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60145-E278-DB49-C102-A2517B9F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8D9E8-5743-EA17-A36A-E01544DD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B5B18-454C-C93E-8B28-DEC87D49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0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9E75-CDF3-1ADB-5D56-4A55B673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CC3487-E1AB-920D-325B-7F8C6653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0FF102-5DA8-095F-9AC8-D147AEA2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CD945-FC78-C17F-B4F5-2408FFDA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38F80-8615-30F0-600E-242ED078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0FDEF-4C83-2C46-1239-5433AC7D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8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020A2-A2EE-0173-0F4B-F1DD46AC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4C367-92CD-AF03-F843-04C9A9E0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76239D-B224-932E-5C7F-C6B5BD7F7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D3070A-12B9-5C12-9191-D85D05649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5141F1-3B3F-537B-C0AE-B855AF224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4EC8F3-0B11-EAFF-85D2-23EC4FE1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093FAB-CAB6-D531-4258-33F201FF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0E50F4-9653-FB6E-0998-6EAB7C95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EFFE-2BE0-53D1-8B55-A0F57D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BC2BBC-EC8A-CAE7-53FB-9EF2E5F6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817ACE-A970-98B2-F90E-62D536E4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7C7C83-AD97-97EE-E906-162DC6AA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9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8E9281-E9C4-5780-0DF7-E3DE4FF0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734175-B44B-DA0A-AF06-BB01FEF9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75537-B881-1FBD-56CF-EB72FCFE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6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7AD83-917E-1D4D-9571-6E029113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AA6C4-931A-AE0F-1D7A-0F460886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207B4-C105-4441-F41C-AFC10FC62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C8AA1-3048-B61C-54C7-73D7F3E1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49541-FA31-D2FA-C40C-A1B77D1D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EC76D-C1C2-9643-7BC9-5392ACC2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7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0B6E6-EF7F-C2FF-D80C-591502DA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392CD2-F2C3-9595-BC3B-8C7AA555A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D4844-4587-A29C-4AFC-D88C7F7A1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2D6E4A-D711-3BB3-2E09-C864D659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9A2D7-D824-E5F2-DBAB-3BD6E1C2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21D84-3EA9-C3A1-231C-A4FF0C6B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7FAA8-EA95-1948-6413-F96AD2F4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07430-DE07-33EB-E16B-C98480B0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6CB7F-E60F-724E-5A7C-D9AACAB97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41C62-E9D9-4CE5-A821-D70FA2691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84E43-71B0-FBCC-4AD7-C54A4666B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F29C6-AF07-A4FB-0777-4BAAEFFD8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1328-C615-4CB7-A8BA-076ACE9DD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5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778E5-1AAB-9B56-D35E-5E9B51E5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0886"/>
            <a:ext cx="9144000" cy="2387600"/>
          </a:xfrm>
        </p:spPr>
        <p:txBody>
          <a:bodyPr>
            <a:normAutofit/>
          </a:bodyPr>
          <a:lstStyle/>
          <a:p>
            <a:pPr marL="304800" indent="-179070"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СПЕЦИАЛЬНАЯ ПОЖАРНО-СПАСАТЕЛЬНАЯ ЧАСТЬ № 6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ФГКУ «СПЕЦИАЛЬНОЕ УПРАВЛЕНИЕ ФПС № 72 МЧС РОССИИ»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приглашает студентов для прохождения службы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вакантных должностях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0A8AB6-E6D7-21E7-6CB0-4C49187AA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0" y="4474104"/>
            <a:ext cx="9144000" cy="1655762"/>
          </a:xfrm>
        </p:spPr>
        <p:txBody>
          <a:bodyPr>
            <a:normAutofit fontScale="92500"/>
          </a:bodyPr>
          <a:lstStyle/>
          <a:p>
            <a:pPr marL="304800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кандидатам, условия прохождения службы можно уточнить в группе кадровой и воспитательной работы по телефону: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8(81532)42037, 8(81532)42501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913D72-A2C4-343C-2626-C22A16D279B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622748" y="188674"/>
            <a:ext cx="946504" cy="1078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175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01798-EA43-9139-8DCF-FBFABFD3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6C72A7-CADE-F4F2-1953-D8706F7ECEDA}"/>
              </a:ext>
            </a:extLst>
          </p:cNvPr>
          <p:cNvSpPr txBox="1"/>
          <p:nvPr/>
        </p:nvSpPr>
        <p:spPr>
          <a:xfrm>
            <a:off x="165847" y="147640"/>
            <a:ext cx="1186030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0" dirty="0">
                <a:solidFill>
                  <a:srgbClr val="3B4256"/>
                </a:solidFill>
                <a:effectLst/>
                <a:latin typeface="GOSTUI2"/>
              </a:rPr>
              <a:t>Специальная пожарно-спасательная часть № 6 ФГКУ «Специальное управление ФПС № 72 МЧС России»</a:t>
            </a:r>
          </a:p>
          <a:p>
            <a:pPr algn="just" fontAlgn="base"/>
            <a: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  <a:t>Создана 25 июня 1975 года на основании приказа МВД СССР от 29.05.1975 №0360 «Об организации</a:t>
            </a:r>
            <a:b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</a:br>
            <a: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  <a:t>военизированной пожарной охраны МВД СССР в городах, на промышленных предприятиях и других объектах народного хозяйства» в целях осуществления профилактики пожаров, ведения боевых действий по тушению пожаров, ликвидации последствий аварий и стихийных бедствий на Кольской АЭС.</a:t>
            </a:r>
            <a:b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</a:br>
            <a:endParaRPr lang="ru-RU" sz="2000" b="0" i="0" dirty="0">
              <a:solidFill>
                <a:srgbClr val="3B4256"/>
              </a:solidFill>
              <a:effectLst/>
              <a:latin typeface="GOSTUI2"/>
            </a:endParaRPr>
          </a:p>
          <a:p>
            <a:pPr algn="just" fontAlgn="base"/>
            <a: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  <a:t>В период с июля 1986 года по декабрь 2004 года часть входила в состав 1 отряда военизированной пожарной охраны по охране Кольской АЭС и города Полярные Зори (1 отряд пожарной охраны УГПС УВД Администрации Мурманской области, 1 отряд государственной противопожарной службы по охране Кольской АЭС).</a:t>
            </a:r>
          </a:p>
          <a:p>
            <a:pPr algn="just" fontAlgn="base"/>
            <a: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  <a:t>В период с января 2005 года по март 2006 года часть входила в состав Центра управления силами ФПС при Главном управлении МЧС России по Мурманской области.</a:t>
            </a:r>
          </a:p>
          <a:p>
            <a:pPr algn="just" fontAlgn="base"/>
            <a: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  <a:t>В период апреля 2006 года по июнь 2019 года часть являлась самостоятельным государственным учреждением в составе Главного управления МЧС России по Мурманской области.</a:t>
            </a:r>
          </a:p>
          <a:p>
            <a:pPr algn="just" fontAlgn="base"/>
            <a:r>
              <a:rPr lang="ru-RU" sz="2000" b="0" i="0" dirty="0">
                <a:solidFill>
                  <a:srgbClr val="3B4256"/>
                </a:solidFill>
                <a:effectLst/>
                <a:latin typeface="GOSTUI2"/>
              </a:rPr>
              <a:t>В соответствии с приказом МЧС России от 29.03.2019 №178 "О мероприятиях по совершенствовании деятельности специальных подразделений федеральной противопожарной службы Государственной противопожарной службы» с 01 июля 2019 года ФГКУ «6 ПЧ ФПС по Мурманской области» реорганизовано в специальную пожарно-спасательную часть — филиал ФГКУ «Специальное управление ФПС №72 МЧС России.</a:t>
            </a:r>
          </a:p>
        </p:txBody>
      </p:sp>
    </p:spTree>
    <p:extLst>
      <p:ext uri="{BB962C8B-B14F-4D97-AF65-F5344CB8AC3E}">
        <p14:creationId xmlns:p14="http://schemas.microsoft.com/office/powerpoint/2010/main" val="70886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FB285-3591-4054-7D3E-4213DE1CB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9E9279-D8B1-09D8-ADA8-709176D0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7" y="425665"/>
            <a:ext cx="5200944" cy="34651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31CD675-C140-2B20-E0CE-72E0DBEC2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" y="3703699"/>
            <a:ext cx="5200944" cy="30333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A89ED81-AA90-8F70-05A9-8D96517C1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41" y="425666"/>
            <a:ext cx="5076723" cy="34651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F05891-A958-8FC7-DC51-058346074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2" y="3703699"/>
            <a:ext cx="5076723" cy="30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436A6-B4E3-EA25-A6F2-F3D7A56C4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0C186-0FC4-E736-5EB5-25CC261F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9" y="804042"/>
            <a:ext cx="8510027" cy="56698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F3E141-F6E6-565F-752F-B2531B7A5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9" y="310573"/>
            <a:ext cx="2492855" cy="3457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7EC573-246E-F8E3-76CE-72D4654CB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07" y="3948985"/>
            <a:ext cx="4242827" cy="28267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8C2F96-79CF-53A6-3DAE-0F4952442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6" y="187675"/>
            <a:ext cx="3622717" cy="24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E56DD-F4F5-683F-719D-3109490A7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4D366E-A5D5-A750-CA93-FC536BCE6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4" y="0"/>
            <a:ext cx="4230085" cy="68269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46A0B2-DB0B-AA57-C110-D85FEB5CF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47" y="0"/>
            <a:ext cx="6217198" cy="3428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27F007-8459-60C8-28BE-277A0CE43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91" y="3429000"/>
            <a:ext cx="47037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2D56E-AC73-B8D3-DC31-A0E6C6D6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9A54E9-12BC-F853-29E4-68B64814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7" y="3296"/>
            <a:ext cx="10288486" cy="6854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A9335-7397-4BFC-1EDC-4C87C8DC5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26827" cy="22471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018FDC-678F-A13B-7E35-0866E0342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72" y="0"/>
            <a:ext cx="3126828" cy="23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EE5E6-129C-39D9-7C9A-8A3CA9EC6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62CB82-1E89-5FDC-4584-007A0936B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4"/>
            <a:ext cx="4225158" cy="31688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76DDEE-181B-6DB2-E6CB-E0AB1E8E0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48" y="756744"/>
            <a:ext cx="7824952" cy="5975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3DF79E-54AD-FA7A-4CB5-D14AE1846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007"/>
            <a:ext cx="4225158" cy="31688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01B0FA-73DB-C472-88CD-D8AF8D8A2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54" y="141890"/>
            <a:ext cx="5798722" cy="26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3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E2BC9-5449-5BDB-CE9F-E6AC19486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C0A7CD-298C-8A73-FE8F-A10580E78597}"/>
              </a:ext>
            </a:extLst>
          </p:cNvPr>
          <p:cNvSpPr txBox="1"/>
          <p:nvPr/>
        </p:nvSpPr>
        <p:spPr>
          <a:xfrm>
            <a:off x="110359" y="197346"/>
            <a:ext cx="1190296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Сотрудники не призываются на службу в Вооруженные силы РФ.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 гарантированы: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стабильная и своевременная заработная плата, выплаты стимулирующего характера;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обязательное государственное страхование жизни и здоровья;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льготное исчисление срока службы для выхода на пенсию (1 год службы приравнивается к полутора годам);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бесплатное медицинское и санаторно-курортное обеспечения;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обеспечение вещевым имуществом;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бесплатное первоначальное и дополнительное профессиональное образование;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возможность бесплатного получения высшего профессионального образования в ВУЗах МЧС России;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ежегодный оплачиваемый отпуск;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оплата проезда к месту проведения отпуска в пределах территории РФ и обратно сотруднику и одному члену его семьи один раз в год;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оплата командировочных расходов;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+mn-ea"/>
              </a:rPr>
              <a:t>льготная очередь в детский сад, в школу.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7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393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GOSTUI2</vt:lpstr>
      <vt:lpstr>Times New Roman</vt:lpstr>
      <vt:lpstr>Тема Office</vt:lpstr>
      <vt:lpstr>СПЕЦИАЛЬНАЯ ПОЖАРНО-СПАСАТЕЛЬНАЯ ЧАСТЬ № 6  ФГКУ «СПЕЦИАЛЬНОЕ УПРАВЛЕНИЕ ФПС № 72 МЧС РОССИИ»    приглашает студентов для прохождения службы  на вакантных должностях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СПЕЦИАЛЬНАЯ ПОЖАРНО-СПАСАТЕЛЬНАЯ ЧАСТЬ № 6  ФГКУ «СПЕЦИАЛЬНОЕ УПРАВЛЕНИЕ ФПС № 72 МЧС РОССИИ»    приглашает студентов для прохождения службы  на вакантных должностях</dc:title>
  <dc:creator>Тимур Завтрак</dc:creator>
  <cp:lastModifiedBy>Тимур Завтрак</cp:lastModifiedBy>
  <cp:revision>3</cp:revision>
  <dcterms:created xsi:type="dcterms:W3CDTF">2024-05-20T20:30:52Z</dcterms:created>
  <dcterms:modified xsi:type="dcterms:W3CDTF">2024-05-21T06:47:37Z</dcterms:modified>
</cp:coreProperties>
</file>