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193" autoAdjust="0"/>
    <p:restoredTop sz="94660" autoAdjust="0"/>
  </p:normalViewPr>
  <p:slideViewPr>
    <p:cSldViewPr>
      <p:cViewPr varScale="1">
        <p:scale>
          <a:sx n="98" d="100"/>
          <a:sy n="98" d="100"/>
        </p:scale>
        <p:origin x="-9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G_20181120_134147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467544" y="404664"/>
            <a:ext cx="3096344" cy="5688632"/>
          </a:xfrm>
          <a:prstGeom prst="rect">
            <a:avLst/>
          </a:prstGeom>
          <a:ln w="9525" cmpd="tri">
            <a:solidFill>
              <a:schemeClr val="tx1"/>
            </a:solidFill>
            <a:miter lim="800000"/>
            <a:headEnd/>
            <a:tailEnd/>
          </a:ln>
          <a:effectLst>
            <a:softEdge rad="635000"/>
          </a:effectLst>
          <a:scene3d>
            <a:camera prst="perspectiveRight"/>
            <a:lightRig rig="twoPt" dir="t"/>
          </a:scene3d>
          <a:sp3d prstMaterial="metal"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132856"/>
            <a:ext cx="6548264" cy="244827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РЕАЛИЗАЦИИ ПРАКТИКИ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653136"/>
            <a:ext cx="5464696" cy="576064"/>
          </a:xfrm>
        </p:spPr>
        <p:txBody>
          <a:bodyPr>
            <a:normAutofit fontScale="92500"/>
          </a:bodyPr>
          <a:lstStyle/>
          <a:p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ОБУЧАЮЩИХСЯ НЕМОРСКИХ СПЕЦИАЛЬНОСТЕЙ</a:t>
            </a:r>
            <a:endParaRPr lang="ru-RU" sz="18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5248" y="260648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МИНИСТЕРСТВО НАУКИ И ВЫСШЕГО ОБРАЗОВАНИЯ 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«МУРМАНСКИЙ ГОСУДАРСТВЕННЫЙ ТЕХНИЧЕСКИЙ УНИВЕРСИТЕТ»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(ФГБОУ ВО «МГТУ»)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«ММРК имени И.И.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Месяцева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ФГБОУ ВО «МГТУ»</a:t>
            </a: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группа предлагает что то сделать.pn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323528" y="1052736"/>
            <a:ext cx="6858000" cy="68580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</p:pic>
      <p:sp useBgFill="1">
        <p:nvSpPr>
          <p:cNvPr id="5" name="Овальная выноска 4"/>
          <p:cNvSpPr/>
          <p:nvPr/>
        </p:nvSpPr>
        <p:spPr>
          <a:xfrm>
            <a:off x="3275856" y="0"/>
            <a:ext cx="5868144" cy="1988840"/>
          </a:xfrm>
          <a:prstGeom prst="wedgeEllipseCallout">
            <a:avLst>
              <a:gd name="adj1" fmla="val -29052"/>
              <a:gd name="adj2" fmla="val 68988"/>
            </a:avLst>
          </a:prstGeom>
          <a:ln cmpd="sng">
            <a:solidFill>
              <a:schemeClr val="bg2">
                <a:lumMod val="25000"/>
              </a:schemeClr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75856" y="260648"/>
            <a:ext cx="586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5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Наш будущий коллега</a:t>
            </a:r>
            <a:r>
              <a:rPr lang="ru-RU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, если</a:t>
            </a:r>
          </a:p>
          <a:p>
            <a:pPr algn="ctr"/>
            <a:r>
              <a:rPr lang="ru-RU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ты скоро уходишь на практику и хочешь, чтобы ее </a:t>
            </a:r>
            <a:r>
              <a:rPr lang="ru-RU" sz="2400" b="1" spc="-15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зачли</a:t>
            </a:r>
            <a:r>
              <a:rPr lang="ru-RU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, то эта презентация для тебя!</a:t>
            </a:r>
            <a:endParaRPr lang="ru-RU" sz="2400" b="1" spc="-150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тоит с вопросом.jpg"/>
          <p:cNvPicPr>
            <a:picLocks noChangeAspect="1"/>
          </p:cNvPicPr>
          <p:nvPr/>
        </p:nvPicPr>
        <p:blipFill>
          <a:blip r:embed="rId2" cstate="print">
            <a:lum bright="3000" contrast="2000"/>
          </a:blip>
          <a:stretch>
            <a:fillRect/>
          </a:stretch>
        </p:blipFill>
        <p:spPr>
          <a:xfrm>
            <a:off x="251520" y="836712"/>
            <a:ext cx="2443619" cy="2880320"/>
          </a:xfrm>
          <a:prstGeom prst="rect">
            <a:avLst/>
          </a:prstGeom>
          <a:gradFill>
            <a:gsLst>
              <a:gs pos="0">
                <a:schemeClr val="bg1">
                  <a:tint val="40000"/>
                  <a:satMod val="350000"/>
                </a:schemeClr>
              </a:gs>
              <a:gs pos="40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  <a:effectLst>
            <a:softEdge rad="317500"/>
          </a:effectLst>
          <a:scene3d>
            <a:camera prst="orthographicFront"/>
            <a:lightRig rig="harsh" dir="t"/>
          </a:scene3d>
          <a:sp3d prstMaterial="plastic"/>
        </p:spPr>
      </p:pic>
      <p:sp>
        <p:nvSpPr>
          <p:cNvPr id="2" name="TextBox 1"/>
          <p:cNvSpPr txBox="1"/>
          <p:nvPr/>
        </p:nvSpPr>
        <p:spPr>
          <a:xfrm>
            <a:off x="2699792" y="1124744"/>
            <a:ext cx="644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Гражданский Паспорт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Медицинская книжка установленного образца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(для обучающихся специальности 19.02.10  «Технология продукции общественного питания»)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1663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того, чтобы твою кандидатуру на должность практиканта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приняли к рассмотрению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предприятии, в первую очередь, тебе необходимо подготовить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2420888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Однако, предприятие может дополнительно запросить другие документы, которые ты будешь оформлять в индивидуальном порядке.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84249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 Организации Учебных и Производственных Практик (ОУ и ПП) выдает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Направление на практику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которые заполняются Организацией. После чего ты должен отдать их в ОУ и ПП за 5 дней до ухода на практику.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основании этого составляется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о направлении на практику 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ты не принес в ОУ и ПП заполненные Организацией Направление и Договор в срок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до начала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прохождения практики, данная практика не будет засчитана.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581128"/>
            <a:ext cx="7776864" cy="504056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галочки сделано.jpg"/>
          <p:cNvPicPr>
            <a:picLocks noChangeAspect="1"/>
          </p:cNvPicPr>
          <p:nvPr/>
        </p:nvPicPr>
        <p:blipFill>
          <a:blip r:embed="rId2" cstate="print"/>
          <a:srcRect l="18231" t="5901" r="24380" b="10101"/>
          <a:stretch>
            <a:fillRect/>
          </a:stretch>
        </p:blipFill>
        <p:spPr>
          <a:xfrm>
            <a:off x="4788024" y="548680"/>
            <a:ext cx="4032448" cy="576064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extBox 1"/>
          <p:cNvSpPr txBox="1"/>
          <p:nvPr/>
        </p:nvSpPr>
        <p:spPr>
          <a:xfrm>
            <a:off x="323528" y="188640"/>
            <a:ext cx="8568952" cy="64325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 ознакомился с графиком прохождения практики ?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 подготовил весь пакет документов?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 успешно прошел собеседование на предприятие и тебя приняли на должность практиканта?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ты должен: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 ухода на практику у тебя должен быть собран пакет документов: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Направление на практику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(выдает ОУ и ПП)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Договор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(выдает ОУ и ПП)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Аттестационный лист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(выдает Руководитель практики от  ММРК)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Характеристику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(выдает Руководитель практики от ММРК)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на практику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(выдает Руководитель практики от ММРК)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Дневник по практике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(бланк выдает Руководитель практики от ММРК)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Отчет по практике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лист выдает Руководитель практики от ММРК)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После окончания практики и прибытия в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MMPK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ты должен предоставить  на Отделение следующие документы:  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Отчет по практике (написанный по Заданию на практику), 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Дневник по практике (заполненный бланк, ранее выданный Руководителем практики от ММРК), 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Характеристику (заполненную Организацией),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Аттестационный лист (заполненный Организацией).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человек в цепях.jpg"/>
          <p:cNvPicPr>
            <a:picLocks noChangeAspect="1"/>
          </p:cNvPicPr>
          <p:nvPr/>
        </p:nvPicPr>
        <p:blipFill>
          <a:blip r:embed="rId2" cstate="print"/>
          <a:srcRect l="12608" r="14308" b="2751"/>
          <a:stretch>
            <a:fillRect/>
          </a:stretch>
        </p:blipFill>
        <p:spPr>
          <a:xfrm>
            <a:off x="467544" y="764704"/>
            <a:ext cx="2232248" cy="480814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extBox 1"/>
          <p:cNvSpPr txBox="1"/>
          <p:nvPr/>
        </p:nvSpPr>
        <p:spPr>
          <a:xfrm>
            <a:off x="2843808" y="1628800"/>
            <a:ext cx="59046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завершается зачетом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условии положительного Аттестационного листа по практике Руководителей практики от Организации и структурного подразделения ММРК.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Обучающиеся, не прошедшие практику или получившие неудовлетворительную оценку,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допускаются к прохождению государственной итоговой аттестации.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908720"/>
            <a:ext cx="2520280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ПОМНИ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348880"/>
            <a:ext cx="3024336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Удачи!</a:t>
            </a:r>
            <a:endParaRPr lang="ru-RU" sz="7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402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АЛГОРИТМ РЕАЛИЗАЦИИ ПРАКТИКИ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реализации плавательной практики</dc:title>
  <cp:lastModifiedBy>belovaayu</cp:lastModifiedBy>
  <cp:revision>78</cp:revision>
  <dcterms:modified xsi:type="dcterms:W3CDTF">2020-05-25T09:07:01Z</dcterms:modified>
</cp:coreProperties>
</file>