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59" r:id="rId6"/>
    <p:sldId id="262" r:id="rId7"/>
    <p:sldId id="258" r:id="rId8"/>
    <p:sldId id="263" r:id="rId9"/>
    <p:sldId id="265" r:id="rId10"/>
    <p:sldId id="264" r:id="rId11"/>
    <p:sldId id="268" r:id="rId12"/>
    <p:sldId id="267" r:id="rId13"/>
    <p:sldId id="266" r:id="rId14"/>
    <p:sldId id="271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DE5C6-F92C-4665-A046-4865A0D7380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A370CB-A0C4-4203-9E98-61E1E895F936}">
      <dgm:prSet phldrT="[Текст]" phldr="1"/>
      <dgm:spPr/>
      <dgm:t>
        <a:bodyPr/>
        <a:lstStyle/>
        <a:p>
          <a:endParaRPr lang="ru-RU" dirty="0"/>
        </a:p>
      </dgm:t>
    </dgm:pt>
    <dgm:pt modelId="{91784EF7-C6E9-4B34-ADB2-8ACCE0414670}" type="parTrans" cxnId="{31FB6E19-8976-473F-9D78-49E819828E41}">
      <dgm:prSet/>
      <dgm:spPr/>
      <dgm:t>
        <a:bodyPr/>
        <a:lstStyle/>
        <a:p>
          <a:endParaRPr lang="ru-RU"/>
        </a:p>
      </dgm:t>
    </dgm:pt>
    <dgm:pt modelId="{6B9B7BCC-2339-4584-8E5B-A23B8AA196EC}" type="sibTrans" cxnId="{31FB6E19-8976-473F-9D78-49E819828E41}">
      <dgm:prSet/>
      <dgm:spPr/>
      <dgm:t>
        <a:bodyPr/>
        <a:lstStyle/>
        <a:p>
          <a:endParaRPr lang="ru-RU"/>
        </a:p>
      </dgm:t>
    </dgm:pt>
    <dgm:pt modelId="{A5DAE0BC-4421-49A0-A3B0-09D4312F4FB2}">
      <dgm:prSet phldrT="[Текст]" custT="1"/>
      <dgm:spPr/>
      <dgm:t>
        <a:bodyPr/>
        <a:lstStyle/>
        <a:p>
          <a:r>
            <a:rPr lang="ru-RU" sz="2000" dirty="0" smtClean="0"/>
            <a:t>насильственное изменение основ конституционного строя и нарушение целостности РФ</a:t>
          </a:r>
          <a:endParaRPr lang="ru-RU" sz="2000" dirty="0"/>
        </a:p>
      </dgm:t>
    </dgm:pt>
    <dgm:pt modelId="{1BFE0651-DB0F-4718-B0FF-C36B71056050}" type="parTrans" cxnId="{B5CA0E1A-27B0-440A-94D5-1DB8532E83C6}">
      <dgm:prSet/>
      <dgm:spPr/>
      <dgm:t>
        <a:bodyPr/>
        <a:lstStyle/>
        <a:p>
          <a:endParaRPr lang="ru-RU"/>
        </a:p>
      </dgm:t>
    </dgm:pt>
    <dgm:pt modelId="{87C4C62A-712E-466D-B1BA-61F227C1FC0B}" type="sibTrans" cxnId="{B5CA0E1A-27B0-440A-94D5-1DB8532E83C6}">
      <dgm:prSet/>
      <dgm:spPr/>
      <dgm:t>
        <a:bodyPr/>
        <a:lstStyle/>
        <a:p>
          <a:endParaRPr lang="ru-RU"/>
        </a:p>
      </dgm:t>
    </dgm:pt>
    <dgm:pt modelId="{25E607B6-9D7F-4AFD-B90A-3B080C4FCAB6}">
      <dgm:prSet phldrT="[Текст]" custT="1"/>
      <dgm:spPr/>
      <dgm:t>
        <a:bodyPr/>
        <a:lstStyle/>
        <a:p>
          <a:r>
            <a:rPr lang="ru-RU" sz="2000" dirty="0" smtClean="0"/>
            <a:t>публичное оправдание терроризма и иная террористическая деятельность</a:t>
          </a:r>
          <a:endParaRPr lang="ru-RU" sz="2000" dirty="0"/>
        </a:p>
      </dgm:t>
    </dgm:pt>
    <dgm:pt modelId="{292DB33F-BD24-49E6-9734-64FB5FCEE08E}" type="parTrans" cxnId="{6A1449EC-CB25-4E47-8A0D-CCA41BBEF250}">
      <dgm:prSet/>
      <dgm:spPr/>
      <dgm:t>
        <a:bodyPr/>
        <a:lstStyle/>
        <a:p>
          <a:endParaRPr lang="ru-RU"/>
        </a:p>
      </dgm:t>
    </dgm:pt>
    <dgm:pt modelId="{C6614E83-6042-45AB-93E2-34079B6731AE}" type="sibTrans" cxnId="{6A1449EC-CB25-4E47-8A0D-CCA41BBEF250}">
      <dgm:prSet/>
      <dgm:spPr/>
      <dgm:t>
        <a:bodyPr/>
        <a:lstStyle/>
        <a:p>
          <a:endParaRPr lang="ru-RU"/>
        </a:p>
      </dgm:t>
    </dgm:pt>
    <dgm:pt modelId="{7EF59364-D83D-43CA-9657-F31885108936}">
      <dgm:prSet phldrT="[Текст]" phldr="1" custT="1"/>
      <dgm:spPr/>
      <dgm:t>
        <a:bodyPr/>
        <a:lstStyle/>
        <a:p>
          <a:endParaRPr lang="ru-RU" sz="1600" dirty="0"/>
        </a:p>
      </dgm:t>
    </dgm:pt>
    <dgm:pt modelId="{4ED745A0-760E-4BCA-8C88-72D313EB4AF2}" type="parTrans" cxnId="{824A4EA4-FBE3-48A4-8C4D-FF10BCE065CB}">
      <dgm:prSet/>
      <dgm:spPr/>
      <dgm:t>
        <a:bodyPr/>
        <a:lstStyle/>
        <a:p>
          <a:endParaRPr lang="ru-RU"/>
        </a:p>
      </dgm:t>
    </dgm:pt>
    <dgm:pt modelId="{14293E46-67F7-429D-8FFD-68CF5DF00BE7}" type="sibTrans" cxnId="{824A4EA4-FBE3-48A4-8C4D-FF10BCE065CB}">
      <dgm:prSet/>
      <dgm:spPr/>
      <dgm:t>
        <a:bodyPr/>
        <a:lstStyle/>
        <a:p>
          <a:endParaRPr lang="ru-RU"/>
        </a:p>
      </dgm:t>
    </dgm:pt>
    <dgm:pt modelId="{75C4E018-8279-49FA-AAE4-B8CC0E3FB837}">
      <dgm:prSet phldrT="[Текст]" custT="1"/>
      <dgm:spPr/>
      <dgm:t>
        <a:bodyPr/>
        <a:lstStyle/>
        <a:p>
          <a:r>
            <a:rPr lang="ru-RU" sz="2000" dirty="0" smtClean="0"/>
            <a:t>возбуждение социальной, расовой, национальной или религиозной розни</a:t>
          </a:r>
          <a:endParaRPr lang="ru-RU" sz="2000" dirty="0"/>
        </a:p>
      </dgm:t>
    </dgm:pt>
    <dgm:pt modelId="{79F88472-A318-4A77-9634-E3EA0814E150}" type="parTrans" cxnId="{C8413835-6D1E-4B41-BC33-A0CDE86466D3}">
      <dgm:prSet/>
      <dgm:spPr/>
      <dgm:t>
        <a:bodyPr/>
        <a:lstStyle/>
        <a:p>
          <a:endParaRPr lang="ru-RU"/>
        </a:p>
      </dgm:t>
    </dgm:pt>
    <dgm:pt modelId="{608F6A47-2384-4EFE-971F-282B75626F33}" type="sibTrans" cxnId="{C8413835-6D1E-4B41-BC33-A0CDE86466D3}">
      <dgm:prSet/>
      <dgm:spPr/>
      <dgm:t>
        <a:bodyPr/>
        <a:lstStyle/>
        <a:p>
          <a:endParaRPr lang="ru-RU"/>
        </a:p>
      </dgm:t>
    </dgm:pt>
    <dgm:pt modelId="{94F13884-EF83-42E8-9A1E-9CEF807BF9C9}">
      <dgm:prSet phldrT="[Текст]" custT="1"/>
      <dgm:spPr/>
      <dgm:t>
        <a:bodyPr/>
        <a:lstStyle/>
        <a:p>
          <a:r>
            <a:rPr lang="ru-RU" sz="2000" dirty="0" smtClean="0"/>
            <a:t>пропаганда исключительности, превосходства либо неполноценности человека по признаку его социальной, расовой, национальной, религиозной или языковой принадлежности или отношения к религии</a:t>
          </a:r>
          <a:endParaRPr lang="ru-RU" sz="2000" dirty="0"/>
        </a:p>
      </dgm:t>
    </dgm:pt>
    <dgm:pt modelId="{15B43BAF-9446-443D-BF72-0E40DB9D0643}" type="parTrans" cxnId="{2D6F9016-117F-4DC7-AD60-A684EF78433E}">
      <dgm:prSet/>
      <dgm:spPr/>
      <dgm:t>
        <a:bodyPr/>
        <a:lstStyle/>
        <a:p>
          <a:endParaRPr lang="ru-RU"/>
        </a:p>
      </dgm:t>
    </dgm:pt>
    <dgm:pt modelId="{56382CEE-FEC4-4123-8DFC-730CCEA407D5}" type="sibTrans" cxnId="{2D6F9016-117F-4DC7-AD60-A684EF78433E}">
      <dgm:prSet/>
      <dgm:spPr/>
      <dgm:t>
        <a:bodyPr/>
        <a:lstStyle/>
        <a:p>
          <a:endParaRPr lang="ru-RU"/>
        </a:p>
      </dgm:t>
    </dgm:pt>
    <dgm:pt modelId="{F685F9F6-0543-4E11-8E53-BE2F5E2A1478}">
      <dgm:prSet phldrT="[Текст]" phldr="1" custT="1"/>
      <dgm:spPr/>
      <dgm:t>
        <a:bodyPr/>
        <a:lstStyle/>
        <a:p>
          <a:endParaRPr lang="ru-RU" sz="1600"/>
        </a:p>
      </dgm:t>
    </dgm:pt>
    <dgm:pt modelId="{48E3C2F4-170B-4050-B9BD-36F3FD951CD3}" type="parTrans" cxnId="{BAF4C20D-06F1-48EC-ACB5-755B3E2EBBB4}">
      <dgm:prSet/>
      <dgm:spPr/>
      <dgm:t>
        <a:bodyPr/>
        <a:lstStyle/>
        <a:p>
          <a:endParaRPr lang="ru-RU"/>
        </a:p>
      </dgm:t>
    </dgm:pt>
    <dgm:pt modelId="{440E9254-B577-405C-8E24-2DE216FD1E0B}" type="sibTrans" cxnId="{BAF4C20D-06F1-48EC-ACB5-755B3E2EBBB4}">
      <dgm:prSet/>
      <dgm:spPr/>
      <dgm:t>
        <a:bodyPr/>
        <a:lstStyle/>
        <a:p>
          <a:endParaRPr lang="ru-RU"/>
        </a:p>
      </dgm:t>
    </dgm:pt>
    <dgm:pt modelId="{BF91724C-65AA-4EA7-86FD-FBE57C5456F0}">
      <dgm:prSet phldrT="[Текст]" custT="1"/>
      <dgm:spPr/>
      <dgm:t>
        <a:bodyPr/>
        <a:lstStyle/>
        <a:p>
          <a:r>
            <a:rPr lang="ru-RU" sz="2000" dirty="0" smtClean="0"/>
            <a:t>пропаганда и публичное демонстрирование нацистской атрибутики или символики, либо атрибутики или символики, сходных с нацистской атрибутикой или символикой до степени смешения;</a:t>
          </a:r>
          <a:endParaRPr lang="ru-RU" sz="2000" dirty="0"/>
        </a:p>
      </dgm:t>
    </dgm:pt>
    <dgm:pt modelId="{B28BC9E7-B1A6-44B3-9E01-164A8AE786C8}" type="parTrans" cxnId="{C7652D12-D64F-4DE7-87A3-23EC4555957A}">
      <dgm:prSet/>
      <dgm:spPr/>
      <dgm:t>
        <a:bodyPr/>
        <a:lstStyle/>
        <a:p>
          <a:endParaRPr lang="ru-RU"/>
        </a:p>
      </dgm:t>
    </dgm:pt>
    <dgm:pt modelId="{2583E1A7-C8D4-4357-839D-C953374BA7C4}" type="sibTrans" cxnId="{C7652D12-D64F-4DE7-87A3-23EC4555957A}">
      <dgm:prSet/>
      <dgm:spPr/>
      <dgm:t>
        <a:bodyPr/>
        <a:lstStyle/>
        <a:p>
          <a:endParaRPr lang="ru-RU"/>
        </a:p>
      </dgm:t>
    </dgm:pt>
    <dgm:pt modelId="{8E0EC033-B0E3-4F3B-82D4-ED49521B060C}">
      <dgm:prSet phldrT="[Текст]" custT="1"/>
      <dgm:spPr/>
      <dgm:t>
        <a:bodyPr/>
        <a:lstStyle/>
        <a:p>
          <a:r>
            <a:rPr lang="ru-RU" sz="2000" dirty="0" smtClean="0"/>
            <a:t>публичные призывы к осуществлению указанных деяний либо массовое распространение заведомо экстремистских материалов, а равно их изготовление или хранение в целях массового распространения</a:t>
          </a:r>
          <a:endParaRPr lang="ru-RU" sz="2000" dirty="0"/>
        </a:p>
      </dgm:t>
    </dgm:pt>
    <dgm:pt modelId="{53564D7E-0DBD-4A49-91E5-59D316A655F1}" type="parTrans" cxnId="{4BE36D6B-55A7-408F-8E98-6EA48BCDCA0E}">
      <dgm:prSet/>
      <dgm:spPr/>
      <dgm:t>
        <a:bodyPr/>
        <a:lstStyle/>
        <a:p>
          <a:endParaRPr lang="ru-RU"/>
        </a:p>
      </dgm:t>
    </dgm:pt>
    <dgm:pt modelId="{0BAA4C75-4950-4659-A16F-C23C044DC960}" type="sibTrans" cxnId="{4BE36D6B-55A7-408F-8E98-6EA48BCDCA0E}">
      <dgm:prSet/>
      <dgm:spPr/>
      <dgm:t>
        <a:bodyPr/>
        <a:lstStyle/>
        <a:p>
          <a:endParaRPr lang="ru-RU"/>
        </a:p>
      </dgm:t>
    </dgm:pt>
    <dgm:pt modelId="{2970E3F9-C775-4694-991A-3E37165CA8BD}" type="pres">
      <dgm:prSet presAssocID="{F2FDE5C6-F92C-4665-A046-4865A0D738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C640F3-DB86-4B8E-B17E-07A306C71CAF}" type="pres">
      <dgm:prSet presAssocID="{42A370CB-A0C4-4203-9E98-61E1E895F936}" presName="composite" presStyleCnt="0"/>
      <dgm:spPr/>
    </dgm:pt>
    <dgm:pt modelId="{F2E58838-D285-4D82-80E0-CF4CC0609413}" type="pres">
      <dgm:prSet presAssocID="{42A370CB-A0C4-4203-9E98-61E1E895F93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CC4D8D-4E44-48CF-867A-F38D1B3241AC}" type="pres">
      <dgm:prSet presAssocID="{42A370CB-A0C4-4203-9E98-61E1E895F936}" presName="descendantText" presStyleLbl="alignAcc1" presStyleIdx="0" presStyleCnt="3" custLinFactNeighborX="344" custLinFactNeighborY="193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711870-4917-49EF-ACC6-A3432A0F192B}" type="pres">
      <dgm:prSet presAssocID="{6B9B7BCC-2339-4584-8E5B-A23B8AA196EC}" presName="sp" presStyleCnt="0"/>
      <dgm:spPr/>
    </dgm:pt>
    <dgm:pt modelId="{B20DD9FE-169E-4A62-818B-AB80BFF259A1}" type="pres">
      <dgm:prSet presAssocID="{7EF59364-D83D-43CA-9657-F31885108936}" presName="composite" presStyleCnt="0"/>
      <dgm:spPr/>
    </dgm:pt>
    <dgm:pt modelId="{0331622F-1C4A-46CC-A2A3-7958E1CEE5D0}" type="pres">
      <dgm:prSet presAssocID="{7EF59364-D83D-43CA-9657-F3188510893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86A35C-8F2F-4F89-AF24-D4260B7DB658}" type="pres">
      <dgm:prSet presAssocID="{7EF59364-D83D-43CA-9657-F31885108936}" presName="descendantText" presStyleLbl="alignAcc1" presStyleIdx="1" presStyleCnt="3" custScaleY="129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AE227-AAB0-48D7-9222-4B6803D9A05B}" type="pres">
      <dgm:prSet presAssocID="{14293E46-67F7-429D-8FFD-68CF5DF00BE7}" presName="sp" presStyleCnt="0"/>
      <dgm:spPr/>
    </dgm:pt>
    <dgm:pt modelId="{FA5D435B-0C36-4F6C-A749-8F3CD0AF4B13}" type="pres">
      <dgm:prSet presAssocID="{F685F9F6-0543-4E11-8E53-BE2F5E2A1478}" presName="composite" presStyleCnt="0"/>
      <dgm:spPr/>
    </dgm:pt>
    <dgm:pt modelId="{8AD74FC7-CEDA-4CFB-94E7-01D0B3C55C69}" type="pres">
      <dgm:prSet presAssocID="{F685F9F6-0543-4E11-8E53-BE2F5E2A147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4FDD9A-B67E-4BB2-B95D-426A33AB9C53}" type="pres">
      <dgm:prSet presAssocID="{F685F9F6-0543-4E11-8E53-BE2F5E2A1478}" presName="descendantText" presStyleLbl="alignAcc1" presStyleIdx="2" presStyleCnt="3" custScaleY="1863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CA0E1A-27B0-440A-94D5-1DB8532E83C6}" srcId="{42A370CB-A0C4-4203-9E98-61E1E895F936}" destId="{A5DAE0BC-4421-49A0-A3B0-09D4312F4FB2}" srcOrd="0" destOrd="0" parTransId="{1BFE0651-DB0F-4718-B0FF-C36B71056050}" sibTransId="{87C4C62A-712E-466D-B1BA-61F227C1FC0B}"/>
    <dgm:cxn modelId="{174138A9-3718-4B70-89C1-2B148FCAC572}" type="presOf" srcId="{7EF59364-D83D-43CA-9657-F31885108936}" destId="{0331622F-1C4A-46CC-A2A3-7958E1CEE5D0}" srcOrd="0" destOrd="0" presId="urn:microsoft.com/office/officeart/2005/8/layout/chevron2"/>
    <dgm:cxn modelId="{60121F4B-A82C-48E5-B50A-81298F2FB707}" type="presOf" srcId="{F685F9F6-0543-4E11-8E53-BE2F5E2A1478}" destId="{8AD74FC7-CEDA-4CFB-94E7-01D0B3C55C69}" srcOrd="0" destOrd="0" presId="urn:microsoft.com/office/officeart/2005/8/layout/chevron2"/>
    <dgm:cxn modelId="{6A1449EC-CB25-4E47-8A0D-CCA41BBEF250}" srcId="{42A370CB-A0C4-4203-9E98-61E1E895F936}" destId="{25E607B6-9D7F-4AFD-B90A-3B080C4FCAB6}" srcOrd="1" destOrd="0" parTransId="{292DB33F-BD24-49E6-9734-64FB5FCEE08E}" sibTransId="{C6614E83-6042-45AB-93E2-34079B6731AE}"/>
    <dgm:cxn modelId="{BAF4C20D-06F1-48EC-ACB5-755B3E2EBBB4}" srcId="{F2FDE5C6-F92C-4665-A046-4865A0D7380F}" destId="{F685F9F6-0543-4E11-8E53-BE2F5E2A1478}" srcOrd="2" destOrd="0" parTransId="{48E3C2F4-170B-4050-B9BD-36F3FD951CD3}" sibTransId="{440E9254-B577-405C-8E24-2DE216FD1E0B}"/>
    <dgm:cxn modelId="{CB5EBE37-0D05-4B1C-AA78-6FFFB7ADD66F}" type="presOf" srcId="{F2FDE5C6-F92C-4665-A046-4865A0D7380F}" destId="{2970E3F9-C775-4694-991A-3E37165CA8BD}" srcOrd="0" destOrd="0" presId="urn:microsoft.com/office/officeart/2005/8/layout/chevron2"/>
    <dgm:cxn modelId="{F3B5E846-F7C9-4D64-AE61-88B8AF124FD3}" type="presOf" srcId="{25E607B6-9D7F-4AFD-B90A-3B080C4FCAB6}" destId="{53CC4D8D-4E44-48CF-867A-F38D1B3241AC}" srcOrd="0" destOrd="1" presId="urn:microsoft.com/office/officeart/2005/8/layout/chevron2"/>
    <dgm:cxn modelId="{C8413835-6D1E-4B41-BC33-A0CDE86466D3}" srcId="{7EF59364-D83D-43CA-9657-F31885108936}" destId="{75C4E018-8279-49FA-AAE4-B8CC0E3FB837}" srcOrd="0" destOrd="0" parTransId="{79F88472-A318-4A77-9634-E3EA0814E150}" sibTransId="{608F6A47-2384-4EFE-971F-282B75626F33}"/>
    <dgm:cxn modelId="{E4B7C2D5-A0A7-4AF8-B646-698669ADD468}" type="presOf" srcId="{A5DAE0BC-4421-49A0-A3B0-09D4312F4FB2}" destId="{53CC4D8D-4E44-48CF-867A-F38D1B3241AC}" srcOrd="0" destOrd="0" presId="urn:microsoft.com/office/officeart/2005/8/layout/chevron2"/>
    <dgm:cxn modelId="{4BE36D6B-55A7-408F-8E98-6EA48BCDCA0E}" srcId="{F685F9F6-0543-4E11-8E53-BE2F5E2A1478}" destId="{8E0EC033-B0E3-4F3B-82D4-ED49521B060C}" srcOrd="1" destOrd="0" parTransId="{53564D7E-0DBD-4A49-91E5-59D316A655F1}" sibTransId="{0BAA4C75-4950-4659-A16F-C23C044DC960}"/>
    <dgm:cxn modelId="{16B14ACC-5A41-4748-80D3-17089582BE89}" type="presOf" srcId="{BF91724C-65AA-4EA7-86FD-FBE57C5456F0}" destId="{2F4FDD9A-B67E-4BB2-B95D-426A33AB9C53}" srcOrd="0" destOrd="0" presId="urn:microsoft.com/office/officeart/2005/8/layout/chevron2"/>
    <dgm:cxn modelId="{2EB038C0-827F-49FC-A175-E31DC03A55E7}" type="presOf" srcId="{42A370CB-A0C4-4203-9E98-61E1E895F936}" destId="{F2E58838-D285-4D82-80E0-CF4CC0609413}" srcOrd="0" destOrd="0" presId="urn:microsoft.com/office/officeart/2005/8/layout/chevron2"/>
    <dgm:cxn modelId="{31FB6E19-8976-473F-9D78-49E819828E41}" srcId="{F2FDE5C6-F92C-4665-A046-4865A0D7380F}" destId="{42A370CB-A0C4-4203-9E98-61E1E895F936}" srcOrd="0" destOrd="0" parTransId="{91784EF7-C6E9-4B34-ADB2-8ACCE0414670}" sibTransId="{6B9B7BCC-2339-4584-8E5B-A23B8AA196EC}"/>
    <dgm:cxn modelId="{B46700F1-2762-4BE7-9795-C9A86F2741ED}" type="presOf" srcId="{94F13884-EF83-42E8-9A1E-9CEF807BF9C9}" destId="{CA86A35C-8F2F-4F89-AF24-D4260B7DB658}" srcOrd="0" destOrd="1" presId="urn:microsoft.com/office/officeart/2005/8/layout/chevron2"/>
    <dgm:cxn modelId="{C7652D12-D64F-4DE7-87A3-23EC4555957A}" srcId="{F685F9F6-0543-4E11-8E53-BE2F5E2A1478}" destId="{BF91724C-65AA-4EA7-86FD-FBE57C5456F0}" srcOrd="0" destOrd="0" parTransId="{B28BC9E7-B1A6-44B3-9E01-164A8AE786C8}" sibTransId="{2583E1A7-C8D4-4357-839D-C953374BA7C4}"/>
    <dgm:cxn modelId="{2D6F9016-117F-4DC7-AD60-A684EF78433E}" srcId="{7EF59364-D83D-43CA-9657-F31885108936}" destId="{94F13884-EF83-42E8-9A1E-9CEF807BF9C9}" srcOrd="1" destOrd="0" parTransId="{15B43BAF-9446-443D-BF72-0E40DB9D0643}" sibTransId="{56382CEE-FEC4-4123-8DFC-730CCEA407D5}"/>
    <dgm:cxn modelId="{824A4EA4-FBE3-48A4-8C4D-FF10BCE065CB}" srcId="{F2FDE5C6-F92C-4665-A046-4865A0D7380F}" destId="{7EF59364-D83D-43CA-9657-F31885108936}" srcOrd="1" destOrd="0" parTransId="{4ED745A0-760E-4BCA-8C88-72D313EB4AF2}" sibTransId="{14293E46-67F7-429D-8FFD-68CF5DF00BE7}"/>
    <dgm:cxn modelId="{4DC3ED87-56D6-430F-A503-097286B44E12}" type="presOf" srcId="{8E0EC033-B0E3-4F3B-82D4-ED49521B060C}" destId="{2F4FDD9A-B67E-4BB2-B95D-426A33AB9C53}" srcOrd="0" destOrd="1" presId="urn:microsoft.com/office/officeart/2005/8/layout/chevron2"/>
    <dgm:cxn modelId="{9E3E5DFF-56EB-4E97-ADB1-26FC5E7DC88D}" type="presOf" srcId="{75C4E018-8279-49FA-AAE4-B8CC0E3FB837}" destId="{CA86A35C-8F2F-4F89-AF24-D4260B7DB658}" srcOrd="0" destOrd="0" presId="urn:microsoft.com/office/officeart/2005/8/layout/chevron2"/>
    <dgm:cxn modelId="{7745FCC4-A3A7-4CA4-B11E-8970642A8F20}" type="presParOf" srcId="{2970E3F9-C775-4694-991A-3E37165CA8BD}" destId="{C1C640F3-DB86-4B8E-B17E-07A306C71CAF}" srcOrd="0" destOrd="0" presId="urn:microsoft.com/office/officeart/2005/8/layout/chevron2"/>
    <dgm:cxn modelId="{414200E9-BD59-4DC7-A003-218FB786E4E1}" type="presParOf" srcId="{C1C640F3-DB86-4B8E-B17E-07A306C71CAF}" destId="{F2E58838-D285-4D82-80E0-CF4CC0609413}" srcOrd="0" destOrd="0" presId="urn:microsoft.com/office/officeart/2005/8/layout/chevron2"/>
    <dgm:cxn modelId="{18741572-5A7E-4F35-A907-B87393A6006E}" type="presParOf" srcId="{C1C640F3-DB86-4B8E-B17E-07A306C71CAF}" destId="{53CC4D8D-4E44-48CF-867A-F38D1B3241AC}" srcOrd="1" destOrd="0" presId="urn:microsoft.com/office/officeart/2005/8/layout/chevron2"/>
    <dgm:cxn modelId="{78893841-1E73-4890-B865-507269741763}" type="presParOf" srcId="{2970E3F9-C775-4694-991A-3E37165CA8BD}" destId="{A5711870-4917-49EF-ACC6-A3432A0F192B}" srcOrd="1" destOrd="0" presId="urn:microsoft.com/office/officeart/2005/8/layout/chevron2"/>
    <dgm:cxn modelId="{6A1D9D6E-75C9-40FA-8A1E-5FD5D5E423FD}" type="presParOf" srcId="{2970E3F9-C775-4694-991A-3E37165CA8BD}" destId="{B20DD9FE-169E-4A62-818B-AB80BFF259A1}" srcOrd="2" destOrd="0" presId="urn:microsoft.com/office/officeart/2005/8/layout/chevron2"/>
    <dgm:cxn modelId="{8F40F728-23B5-4080-949E-61D8B36B264F}" type="presParOf" srcId="{B20DD9FE-169E-4A62-818B-AB80BFF259A1}" destId="{0331622F-1C4A-46CC-A2A3-7958E1CEE5D0}" srcOrd="0" destOrd="0" presId="urn:microsoft.com/office/officeart/2005/8/layout/chevron2"/>
    <dgm:cxn modelId="{530A182F-0E3C-43D0-AFFA-AB8C09BFB173}" type="presParOf" srcId="{B20DD9FE-169E-4A62-818B-AB80BFF259A1}" destId="{CA86A35C-8F2F-4F89-AF24-D4260B7DB658}" srcOrd="1" destOrd="0" presId="urn:microsoft.com/office/officeart/2005/8/layout/chevron2"/>
    <dgm:cxn modelId="{DC007A8A-9175-4CB5-A6E4-04A89B4C203A}" type="presParOf" srcId="{2970E3F9-C775-4694-991A-3E37165CA8BD}" destId="{69FAE227-AAB0-48D7-9222-4B6803D9A05B}" srcOrd="3" destOrd="0" presId="urn:microsoft.com/office/officeart/2005/8/layout/chevron2"/>
    <dgm:cxn modelId="{24676906-920A-4CB7-A27E-448419D5573B}" type="presParOf" srcId="{2970E3F9-C775-4694-991A-3E37165CA8BD}" destId="{FA5D435B-0C36-4F6C-A749-8F3CD0AF4B13}" srcOrd="4" destOrd="0" presId="urn:microsoft.com/office/officeart/2005/8/layout/chevron2"/>
    <dgm:cxn modelId="{06D3A43A-3650-49A9-8BB9-D7185B000D25}" type="presParOf" srcId="{FA5D435B-0C36-4F6C-A749-8F3CD0AF4B13}" destId="{8AD74FC7-CEDA-4CFB-94E7-01D0B3C55C69}" srcOrd="0" destOrd="0" presId="urn:microsoft.com/office/officeart/2005/8/layout/chevron2"/>
    <dgm:cxn modelId="{624E9FF7-7201-4FA4-B653-0829A080D897}" type="presParOf" srcId="{FA5D435B-0C36-4F6C-A749-8F3CD0AF4B13}" destId="{2F4FDD9A-B67E-4BB2-B95D-426A33AB9C5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0535A6-52DA-42A3-8186-DE13829C639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1A898C-CB4D-4DAB-9BF3-203AD80C47AD}">
      <dgm:prSet phldrT="[Текст]" custT="1"/>
      <dgm:spPr/>
      <dgm:t>
        <a:bodyPr/>
        <a:lstStyle/>
        <a:p>
          <a:r>
            <a:rPr lang="ru-RU" sz="1800" dirty="0" smtClean="0"/>
            <a:t>признание вседозволенности и радикализма, культа силы</a:t>
          </a:r>
          <a:endParaRPr lang="ru-RU" sz="1800" dirty="0"/>
        </a:p>
      </dgm:t>
    </dgm:pt>
    <dgm:pt modelId="{94ABADE7-C235-4387-8067-5BC7A88BBD6B}" type="parTrans" cxnId="{30186D7A-2F2A-4BFA-B6C6-8B39F2C8E974}">
      <dgm:prSet/>
      <dgm:spPr/>
      <dgm:t>
        <a:bodyPr/>
        <a:lstStyle/>
        <a:p>
          <a:endParaRPr lang="ru-RU"/>
        </a:p>
      </dgm:t>
    </dgm:pt>
    <dgm:pt modelId="{9CFCA851-B565-4DE9-9691-550E3C7BE99D}" type="sibTrans" cxnId="{30186D7A-2F2A-4BFA-B6C6-8B39F2C8E974}">
      <dgm:prSet/>
      <dgm:spPr/>
      <dgm:t>
        <a:bodyPr/>
        <a:lstStyle/>
        <a:p>
          <a:endParaRPr lang="ru-RU"/>
        </a:p>
      </dgm:t>
    </dgm:pt>
    <dgm:pt modelId="{3071E00E-8327-48D8-8B2A-D7B8C042EA9A}">
      <dgm:prSet phldrT="[Текст]" custT="1"/>
      <dgm:spPr/>
      <dgm:t>
        <a:bodyPr/>
        <a:lstStyle/>
        <a:p>
          <a:r>
            <a:rPr lang="ru-RU" sz="1800" dirty="0" smtClean="0"/>
            <a:t>пренебрежение к общественным нормам закона</a:t>
          </a:r>
          <a:endParaRPr lang="ru-RU" sz="1800" dirty="0"/>
        </a:p>
      </dgm:t>
    </dgm:pt>
    <dgm:pt modelId="{816BFFED-A570-49EA-A80A-6E9CC37EE2A3}" type="parTrans" cxnId="{CA3BEAA0-A165-42D3-9C2C-D7C97CA4E8A7}">
      <dgm:prSet/>
      <dgm:spPr/>
      <dgm:t>
        <a:bodyPr/>
        <a:lstStyle/>
        <a:p>
          <a:endParaRPr lang="ru-RU"/>
        </a:p>
      </dgm:t>
    </dgm:pt>
    <dgm:pt modelId="{EAC3D094-576A-43C7-AD0C-1E1613CEFE7D}" type="sibTrans" cxnId="{CA3BEAA0-A165-42D3-9C2C-D7C97CA4E8A7}">
      <dgm:prSet/>
      <dgm:spPr/>
      <dgm:t>
        <a:bodyPr/>
        <a:lstStyle/>
        <a:p>
          <a:endParaRPr lang="ru-RU"/>
        </a:p>
      </dgm:t>
    </dgm:pt>
    <dgm:pt modelId="{B6C76CA9-39C0-4FD6-938E-6FA40178EDB9}">
      <dgm:prSet phldrT="[Текст]" custT="1"/>
      <dgm:spPr/>
      <dgm:t>
        <a:bodyPr/>
        <a:lstStyle/>
        <a:p>
          <a:r>
            <a:rPr lang="ru-RU" sz="1800" dirty="0" smtClean="0"/>
            <a:t>отрицание ценности культуры для личности и общества, цинизме в оценке ее исторических достижений</a:t>
          </a:r>
          <a:endParaRPr lang="ru-RU" sz="1800" dirty="0"/>
        </a:p>
      </dgm:t>
    </dgm:pt>
    <dgm:pt modelId="{A09C0240-846B-4DA4-8909-F0F1C12D0CA2}" type="parTrans" cxnId="{2636AE9F-E8E7-437F-B79E-9447445D9E42}">
      <dgm:prSet/>
      <dgm:spPr/>
      <dgm:t>
        <a:bodyPr/>
        <a:lstStyle/>
        <a:p>
          <a:endParaRPr lang="ru-RU"/>
        </a:p>
      </dgm:t>
    </dgm:pt>
    <dgm:pt modelId="{43CAAE01-0E49-4339-B5BB-61F58F227E95}" type="sibTrans" cxnId="{2636AE9F-E8E7-437F-B79E-9447445D9E42}">
      <dgm:prSet/>
      <dgm:spPr/>
      <dgm:t>
        <a:bodyPr/>
        <a:lstStyle/>
        <a:p>
          <a:endParaRPr lang="ru-RU"/>
        </a:p>
      </dgm:t>
    </dgm:pt>
    <dgm:pt modelId="{4B6E06C8-DF20-4A90-987C-FF949F0F0603}">
      <dgm:prSet phldrT="[Текст]" custT="1"/>
      <dgm:spPr/>
      <dgm:t>
        <a:bodyPr/>
        <a:lstStyle/>
        <a:p>
          <a:r>
            <a:rPr lang="ru-RU" sz="1800" dirty="0" smtClean="0"/>
            <a:t> попрание  нравственных принципов и идеалов</a:t>
          </a:r>
        </a:p>
        <a:p>
          <a:r>
            <a:rPr lang="ru-RU" sz="1800" dirty="0" smtClean="0"/>
            <a:t>нравственного долга, обязанностей по отношению к людям, обществу, личной ответственности</a:t>
          </a:r>
          <a:endParaRPr lang="ru-RU" sz="1800" dirty="0"/>
        </a:p>
      </dgm:t>
    </dgm:pt>
    <dgm:pt modelId="{F1F07DF0-AF71-49A3-8853-979E4AE69EC3}" type="sibTrans" cxnId="{242C839C-18BC-485D-B375-DE6FF720CED6}">
      <dgm:prSet/>
      <dgm:spPr/>
      <dgm:t>
        <a:bodyPr/>
        <a:lstStyle/>
        <a:p>
          <a:endParaRPr lang="ru-RU"/>
        </a:p>
      </dgm:t>
    </dgm:pt>
    <dgm:pt modelId="{62E43673-B61A-43AD-AC75-C6491E729AB4}" type="parTrans" cxnId="{242C839C-18BC-485D-B375-DE6FF720CED6}">
      <dgm:prSet/>
      <dgm:spPr/>
      <dgm:t>
        <a:bodyPr/>
        <a:lstStyle/>
        <a:p>
          <a:endParaRPr lang="ru-RU"/>
        </a:p>
      </dgm:t>
    </dgm:pt>
    <dgm:pt modelId="{36179212-F695-4F45-A33E-15CB8549AF35}" type="pres">
      <dgm:prSet presAssocID="{9C0535A6-52DA-42A3-8186-DE13829C639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47A480-673E-466F-BE2A-89304634C1CD}" type="pres">
      <dgm:prSet presAssocID="{1A1A898C-CB4D-4DAB-9BF3-203AD80C47AD}" presName="parentLin" presStyleCnt="0"/>
      <dgm:spPr/>
    </dgm:pt>
    <dgm:pt modelId="{9CA4C4E0-AEEA-4B96-999D-77992D9FA045}" type="pres">
      <dgm:prSet presAssocID="{1A1A898C-CB4D-4DAB-9BF3-203AD80C47A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56D7F09-352F-46E5-AC09-9DA2B5F5BAE2}" type="pres">
      <dgm:prSet presAssocID="{1A1A898C-CB4D-4DAB-9BF3-203AD80C47AD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DC1C85-6762-4A52-A2F1-2A3794613972}" type="pres">
      <dgm:prSet presAssocID="{1A1A898C-CB4D-4DAB-9BF3-203AD80C47AD}" presName="negativeSpace" presStyleCnt="0"/>
      <dgm:spPr/>
    </dgm:pt>
    <dgm:pt modelId="{5DFAF3FA-8EC6-464B-9D82-6BFCA00FF577}" type="pres">
      <dgm:prSet presAssocID="{1A1A898C-CB4D-4DAB-9BF3-203AD80C47AD}" presName="childText" presStyleLbl="conFgAcc1" presStyleIdx="0" presStyleCnt="4">
        <dgm:presLayoutVars>
          <dgm:bulletEnabled val="1"/>
        </dgm:presLayoutVars>
      </dgm:prSet>
      <dgm:spPr/>
    </dgm:pt>
    <dgm:pt modelId="{6B70B3BB-2BA3-426A-A294-2321F2BFA7F7}" type="pres">
      <dgm:prSet presAssocID="{9CFCA851-B565-4DE9-9691-550E3C7BE99D}" presName="spaceBetweenRectangles" presStyleCnt="0"/>
      <dgm:spPr/>
    </dgm:pt>
    <dgm:pt modelId="{FE8E250E-1CFD-41A8-AA0F-21B436F139C3}" type="pres">
      <dgm:prSet presAssocID="{4B6E06C8-DF20-4A90-987C-FF949F0F0603}" presName="parentLin" presStyleCnt="0"/>
      <dgm:spPr/>
    </dgm:pt>
    <dgm:pt modelId="{5E6ED6C9-8070-4925-90AD-0307E2C458C0}" type="pres">
      <dgm:prSet presAssocID="{4B6E06C8-DF20-4A90-987C-FF949F0F060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76667BE-3B31-451A-884D-818C452B845E}" type="pres">
      <dgm:prSet presAssocID="{4B6E06C8-DF20-4A90-987C-FF949F0F0603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1C31AC-82CA-416E-A39C-992E55524628}" type="pres">
      <dgm:prSet presAssocID="{4B6E06C8-DF20-4A90-987C-FF949F0F0603}" presName="negativeSpace" presStyleCnt="0"/>
      <dgm:spPr/>
    </dgm:pt>
    <dgm:pt modelId="{4CD9747E-9B77-4176-BD53-C9FA026088FF}" type="pres">
      <dgm:prSet presAssocID="{4B6E06C8-DF20-4A90-987C-FF949F0F0603}" presName="childText" presStyleLbl="conFgAcc1" presStyleIdx="1" presStyleCnt="4">
        <dgm:presLayoutVars>
          <dgm:bulletEnabled val="1"/>
        </dgm:presLayoutVars>
      </dgm:prSet>
      <dgm:spPr/>
    </dgm:pt>
    <dgm:pt modelId="{0C912540-13E2-4939-BFC8-30679DA1C92B}" type="pres">
      <dgm:prSet presAssocID="{F1F07DF0-AF71-49A3-8853-979E4AE69EC3}" presName="spaceBetweenRectangles" presStyleCnt="0"/>
      <dgm:spPr/>
    </dgm:pt>
    <dgm:pt modelId="{541B6785-C927-48B6-AF04-645759C1FEE1}" type="pres">
      <dgm:prSet presAssocID="{3071E00E-8327-48D8-8B2A-D7B8C042EA9A}" presName="parentLin" presStyleCnt="0"/>
      <dgm:spPr/>
    </dgm:pt>
    <dgm:pt modelId="{E137A799-AD2B-4168-8FD6-57EA18075C81}" type="pres">
      <dgm:prSet presAssocID="{3071E00E-8327-48D8-8B2A-D7B8C042EA9A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C60B6236-7356-4B22-B831-076E1EB13563}" type="pres">
      <dgm:prSet presAssocID="{3071E00E-8327-48D8-8B2A-D7B8C042EA9A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5D5E28-E4A0-4280-9B14-DA4C445F1806}" type="pres">
      <dgm:prSet presAssocID="{3071E00E-8327-48D8-8B2A-D7B8C042EA9A}" presName="negativeSpace" presStyleCnt="0"/>
      <dgm:spPr/>
    </dgm:pt>
    <dgm:pt modelId="{42DEFCF6-3E6E-40CA-9575-BA7469B8916B}" type="pres">
      <dgm:prSet presAssocID="{3071E00E-8327-48D8-8B2A-D7B8C042EA9A}" presName="childText" presStyleLbl="conFgAcc1" presStyleIdx="2" presStyleCnt="4">
        <dgm:presLayoutVars>
          <dgm:bulletEnabled val="1"/>
        </dgm:presLayoutVars>
      </dgm:prSet>
      <dgm:spPr/>
    </dgm:pt>
    <dgm:pt modelId="{5347D4BA-05BF-4E9B-BDD5-61703CD3382C}" type="pres">
      <dgm:prSet presAssocID="{EAC3D094-576A-43C7-AD0C-1E1613CEFE7D}" presName="spaceBetweenRectangles" presStyleCnt="0"/>
      <dgm:spPr/>
    </dgm:pt>
    <dgm:pt modelId="{81DFAF44-12DD-4D7C-99DC-1B47B8AB5AC1}" type="pres">
      <dgm:prSet presAssocID="{B6C76CA9-39C0-4FD6-938E-6FA40178EDB9}" presName="parentLin" presStyleCnt="0"/>
      <dgm:spPr/>
    </dgm:pt>
    <dgm:pt modelId="{0C30CC93-F902-4367-824F-854364017810}" type="pres">
      <dgm:prSet presAssocID="{B6C76CA9-39C0-4FD6-938E-6FA40178EDB9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A8704FE3-324A-4075-98CB-144172150C7E}" type="pres">
      <dgm:prSet presAssocID="{B6C76CA9-39C0-4FD6-938E-6FA40178EDB9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C2A1E0-6502-43DD-85D8-AAC5AC383F50}" type="pres">
      <dgm:prSet presAssocID="{B6C76CA9-39C0-4FD6-938E-6FA40178EDB9}" presName="negativeSpace" presStyleCnt="0"/>
      <dgm:spPr/>
    </dgm:pt>
    <dgm:pt modelId="{73729DB2-2E75-4632-A483-148E6FB4F3EA}" type="pres">
      <dgm:prSet presAssocID="{B6C76CA9-39C0-4FD6-938E-6FA40178EDB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5C53754-11F1-46A7-B877-29DD438B435E}" type="presOf" srcId="{1A1A898C-CB4D-4DAB-9BF3-203AD80C47AD}" destId="{9CA4C4E0-AEEA-4B96-999D-77992D9FA045}" srcOrd="0" destOrd="0" presId="urn:microsoft.com/office/officeart/2005/8/layout/list1"/>
    <dgm:cxn modelId="{30186D7A-2F2A-4BFA-B6C6-8B39F2C8E974}" srcId="{9C0535A6-52DA-42A3-8186-DE13829C6398}" destId="{1A1A898C-CB4D-4DAB-9BF3-203AD80C47AD}" srcOrd="0" destOrd="0" parTransId="{94ABADE7-C235-4387-8067-5BC7A88BBD6B}" sibTransId="{9CFCA851-B565-4DE9-9691-550E3C7BE99D}"/>
    <dgm:cxn modelId="{1DA2A6DD-105E-439E-87CB-3FD6407B0E7A}" type="presOf" srcId="{3071E00E-8327-48D8-8B2A-D7B8C042EA9A}" destId="{E137A799-AD2B-4168-8FD6-57EA18075C81}" srcOrd="0" destOrd="0" presId="urn:microsoft.com/office/officeart/2005/8/layout/list1"/>
    <dgm:cxn modelId="{D49418D8-6652-4DDA-A7BC-79A6C01BA6FC}" type="presOf" srcId="{B6C76CA9-39C0-4FD6-938E-6FA40178EDB9}" destId="{A8704FE3-324A-4075-98CB-144172150C7E}" srcOrd="1" destOrd="0" presId="urn:microsoft.com/office/officeart/2005/8/layout/list1"/>
    <dgm:cxn modelId="{77245989-B250-4980-ADBC-6D70F0366399}" type="presOf" srcId="{1A1A898C-CB4D-4DAB-9BF3-203AD80C47AD}" destId="{856D7F09-352F-46E5-AC09-9DA2B5F5BAE2}" srcOrd="1" destOrd="0" presId="urn:microsoft.com/office/officeart/2005/8/layout/list1"/>
    <dgm:cxn modelId="{EA067446-7957-433A-8F95-3C6A2BEF601F}" type="presOf" srcId="{4B6E06C8-DF20-4A90-987C-FF949F0F0603}" destId="{976667BE-3B31-451A-884D-818C452B845E}" srcOrd="1" destOrd="0" presId="urn:microsoft.com/office/officeart/2005/8/layout/list1"/>
    <dgm:cxn modelId="{3B4B553B-8390-4FA9-A9FD-FADB88896BFF}" type="presOf" srcId="{B6C76CA9-39C0-4FD6-938E-6FA40178EDB9}" destId="{0C30CC93-F902-4367-824F-854364017810}" srcOrd="0" destOrd="0" presId="urn:microsoft.com/office/officeart/2005/8/layout/list1"/>
    <dgm:cxn modelId="{7F4F6799-23F7-4DB8-B164-B0A422689CD9}" type="presOf" srcId="{9C0535A6-52DA-42A3-8186-DE13829C6398}" destId="{36179212-F695-4F45-A33E-15CB8549AF35}" srcOrd="0" destOrd="0" presId="urn:microsoft.com/office/officeart/2005/8/layout/list1"/>
    <dgm:cxn modelId="{2636AE9F-E8E7-437F-B79E-9447445D9E42}" srcId="{9C0535A6-52DA-42A3-8186-DE13829C6398}" destId="{B6C76CA9-39C0-4FD6-938E-6FA40178EDB9}" srcOrd="3" destOrd="0" parTransId="{A09C0240-846B-4DA4-8909-F0F1C12D0CA2}" sibTransId="{43CAAE01-0E49-4339-B5BB-61F58F227E95}"/>
    <dgm:cxn modelId="{71AB7B40-A641-4ED4-A378-F11BFE602F39}" type="presOf" srcId="{4B6E06C8-DF20-4A90-987C-FF949F0F0603}" destId="{5E6ED6C9-8070-4925-90AD-0307E2C458C0}" srcOrd="0" destOrd="0" presId="urn:microsoft.com/office/officeart/2005/8/layout/list1"/>
    <dgm:cxn modelId="{CA3BEAA0-A165-42D3-9C2C-D7C97CA4E8A7}" srcId="{9C0535A6-52DA-42A3-8186-DE13829C6398}" destId="{3071E00E-8327-48D8-8B2A-D7B8C042EA9A}" srcOrd="2" destOrd="0" parTransId="{816BFFED-A570-49EA-A80A-6E9CC37EE2A3}" sibTransId="{EAC3D094-576A-43C7-AD0C-1E1613CEFE7D}"/>
    <dgm:cxn modelId="{A42311FC-EACE-4E32-9913-56DCE942CCF7}" type="presOf" srcId="{3071E00E-8327-48D8-8B2A-D7B8C042EA9A}" destId="{C60B6236-7356-4B22-B831-076E1EB13563}" srcOrd="1" destOrd="0" presId="urn:microsoft.com/office/officeart/2005/8/layout/list1"/>
    <dgm:cxn modelId="{242C839C-18BC-485D-B375-DE6FF720CED6}" srcId="{9C0535A6-52DA-42A3-8186-DE13829C6398}" destId="{4B6E06C8-DF20-4A90-987C-FF949F0F0603}" srcOrd="1" destOrd="0" parTransId="{62E43673-B61A-43AD-AC75-C6491E729AB4}" sibTransId="{F1F07DF0-AF71-49A3-8853-979E4AE69EC3}"/>
    <dgm:cxn modelId="{875BDD43-7513-4B89-88FA-1F249243C661}" type="presParOf" srcId="{36179212-F695-4F45-A33E-15CB8549AF35}" destId="{9347A480-673E-466F-BE2A-89304634C1CD}" srcOrd="0" destOrd="0" presId="urn:microsoft.com/office/officeart/2005/8/layout/list1"/>
    <dgm:cxn modelId="{97F1CC91-71AA-4C6A-85BC-134DC7AC627D}" type="presParOf" srcId="{9347A480-673E-466F-BE2A-89304634C1CD}" destId="{9CA4C4E0-AEEA-4B96-999D-77992D9FA045}" srcOrd="0" destOrd="0" presId="urn:microsoft.com/office/officeart/2005/8/layout/list1"/>
    <dgm:cxn modelId="{49CD61DF-F82D-4336-A20E-AC8B3F1C951A}" type="presParOf" srcId="{9347A480-673E-466F-BE2A-89304634C1CD}" destId="{856D7F09-352F-46E5-AC09-9DA2B5F5BAE2}" srcOrd="1" destOrd="0" presId="urn:microsoft.com/office/officeart/2005/8/layout/list1"/>
    <dgm:cxn modelId="{9A8543A7-C1A3-4E17-8499-BB288E4C5CBC}" type="presParOf" srcId="{36179212-F695-4F45-A33E-15CB8549AF35}" destId="{ECDC1C85-6762-4A52-A2F1-2A3794613972}" srcOrd="1" destOrd="0" presId="urn:microsoft.com/office/officeart/2005/8/layout/list1"/>
    <dgm:cxn modelId="{FE092B5D-F42E-4A05-98AB-41AA753A44F6}" type="presParOf" srcId="{36179212-F695-4F45-A33E-15CB8549AF35}" destId="{5DFAF3FA-8EC6-464B-9D82-6BFCA00FF577}" srcOrd="2" destOrd="0" presId="urn:microsoft.com/office/officeart/2005/8/layout/list1"/>
    <dgm:cxn modelId="{4E16EC49-764B-41B8-B135-290A53923FE0}" type="presParOf" srcId="{36179212-F695-4F45-A33E-15CB8549AF35}" destId="{6B70B3BB-2BA3-426A-A294-2321F2BFA7F7}" srcOrd="3" destOrd="0" presId="urn:microsoft.com/office/officeart/2005/8/layout/list1"/>
    <dgm:cxn modelId="{1B7ABDEA-7B1E-497F-B925-7B761489E629}" type="presParOf" srcId="{36179212-F695-4F45-A33E-15CB8549AF35}" destId="{FE8E250E-1CFD-41A8-AA0F-21B436F139C3}" srcOrd="4" destOrd="0" presId="urn:microsoft.com/office/officeart/2005/8/layout/list1"/>
    <dgm:cxn modelId="{8903DCC1-E5BA-4C3E-84CE-286459B1D36C}" type="presParOf" srcId="{FE8E250E-1CFD-41A8-AA0F-21B436F139C3}" destId="{5E6ED6C9-8070-4925-90AD-0307E2C458C0}" srcOrd="0" destOrd="0" presId="urn:microsoft.com/office/officeart/2005/8/layout/list1"/>
    <dgm:cxn modelId="{493D99D1-17AC-46AC-8057-F1920850700B}" type="presParOf" srcId="{FE8E250E-1CFD-41A8-AA0F-21B436F139C3}" destId="{976667BE-3B31-451A-884D-818C452B845E}" srcOrd="1" destOrd="0" presId="urn:microsoft.com/office/officeart/2005/8/layout/list1"/>
    <dgm:cxn modelId="{A483CF4B-2A6F-47EA-95FC-1AEFCAD1B147}" type="presParOf" srcId="{36179212-F695-4F45-A33E-15CB8549AF35}" destId="{1D1C31AC-82CA-416E-A39C-992E55524628}" srcOrd="5" destOrd="0" presId="urn:microsoft.com/office/officeart/2005/8/layout/list1"/>
    <dgm:cxn modelId="{60E6A4FE-9BAC-49C5-B4F7-977D3F43313E}" type="presParOf" srcId="{36179212-F695-4F45-A33E-15CB8549AF35}" destId="{4CD9747E-9B77-4176-BD53-C9FA026088FF}" srcOrd="6" destOrd="0" presId="urn:microsoft.com/office/officeart/2005/8/layout/list1"/>
    <dgm:cxn modelId="{24431D11-E6DE-4939-91A8-D8B79E28F91F}" type="presParOf" srcId="{36179212-F695-4F45-A33E-15CB8549AF35}" destId="{0C912540-13E2-4939-BFC8-30679DA1C92B}" srcOrd="7" destOrd="0" presId="urn:microsoft.com/office/officeart/2005/8/layout/list1"/>
    <dgm:cxn modelId="{65B32D1B-4233-4793-9F61-BA28289CF664}" type="presParOf" srcId="{36179212-F695-4F45-A33E-15CB8549AF35}" destId="{541B6785-C927-48B6-AF04-645759C1FEE1}" srcOrd="8" destOrd="0" presId="urn:microsoft.com/office/officeart/2005/8/layout/list1"/>
    <dgm:cxn modelId="{EE9DFAF3-9F75-498C-8EC8-F0DEB02ABB01}" type="presParOf" srcId="{541B6785-C927-48B6-AF04-645759C1FEE1}" destId="{E137A799-AD2B-4168-8FD6-57EA18075C81}" srcOrd="0" destOrd="0" presId="urn:microsoft.com/office/officeart/2005/8/layout/list1"/>
    <dgm:cxn modelId="{2A69FEA5-E7CC-4D83-A189-1E58CF50C6EE}" type="presParOf" srcId="{541B6785-C927-48B6-AF04-645759C1FEE1}" destId="{C60B6236-7356-4B22-B831-076E1EB13563}" srcOrd="1" destOrd="0" presId="urn:microsoft.com/office/officeart/2005/8/layout/list1"/>
    <dgm:cxn modelId="{98A0DE8A-861E-4540-9C44-253579D07553}" type="presParOf" srcId="{36179212-F695-4F45-A33E-15CB8549AF35}" destId="{665D5E28-E4A0-4280-9B14-DA4C445F1806}" srcOrd="9" destOrd="0" presId="urn:microsoft.com/office/officeart/2005/8/layout/list1"/>
    <dgm:cxn modelId="{3E6384B4-68BB-460A-9268-28469AE52737}" type="presParOf" srcId="{36179212-F695-4F45-A33E-15CB8549AF35}" destId="{42DEFCF6-3E6E-40CA-9575-BA7469B8916B}" srcOrd="10" destOrd="0" presId="urn:microsoft.com/office/officeart/2005/8/layout/list1"/>
    <dgm:cxn modelId="{710E454C-5065-4265-94BC-BAC0D0168047}" type="presParOf" srcId="{36179212-F695-4F45-A33E-15CB8549AF35}" destId="{5347D4BA-05BF-4E9B-BDD5-61703CD3382C}" srcOrd="11" destOrd="0" presId="urn:microsoft.com/office/officeart/2005/8/layout/list1"/>
    <dgm:cxn modelId="{39B17131-3877-4CD3-8638-0BC013D47E45}" type="presParOf" srcId="{36179212-F695-4F45-A33E-15CB8549AF35}" destId="{81DFAF44-12DD-4D7C-99DC-1B47B8AB5AC1}" srcOrd="12" destOrd="0" presId="urn:microsoft.com/office/officeart/2005/8/layout/list1"/>
    <dgm:cxn modelId="{79E37B41-9488-4217-BA19-F3B4478D5EA4}" type="presParOf" srcId="{81DFAF44-12DD-4D7C-99DC-1B47B8AB5AC1}" destId="{0C30CC93-F902-4367-824F-854364017810}" srcOrd="0" destOrd="0" presId="urn:microsoft.com/office/officeart/2005/8/layout/list1"/>
    <dgm:cxn modelId="{085BF6D9-7656-4A59-AD4C-F49C6279A43B}" type="presParOf" srcId="{81DFAF44-12DD-4D7C-99DC-1B47B8AB5AC1}" destId="{A8704FE3-324A-4075-98CB-144172150C7E}" srcOrd="1" destOrd="0" presId="urn:microsoft.com/office/officeart/2005/8/layout/list1"/>
    <dgm:cxn modelId="{84C9358E-6CCD-46DB-A7B7-53A5D14F3F05}" type="presParOf" srcId="{36179212-F695-4F45-A33E-15CB8549AF35}" destId="{A8C2A1E0-6502-43DD-85D8-AAC5AC383F50}" srcOrd="13" destOrd="0" presId="urn:microsoft.com/office/officeart/2005/8/layout/list1"/>
    <dgm:cxn modelId="{1E6BE921-EA57-4A10-BD18-9ED9DD2324B5}" type="presParOf" srcId="{36179212-F695-4F45-A33E-15CB8549AF35}" destId="{73729DB2-2E75-4632-A483-148E6FB4F3E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D9440C-6BC8-4590-8F54-6C217BC7CAD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DE9B76E-5AE1-4F05-9C02-652244921926}">
      <dgm:prSet phldrT="[Текст]"/>
      <dgm:spPr/>
      <dgm:t>
        <a:bodyPr/>
        <a:lstStyle/>
        <a:p>
          <a:r>
            <a:rPr lang="ru-RU" dirty="0" smtClean="0"/>
            <a:t>политическая</a:t>
          </a:r>
          <a:endParaRPr lang="ru-RU" dirty="0"/>
        </a:p>
      </dgm:t>
    </dgm:pt>
    <dgm:pt modelId="{4B75796B-3896-4D0D-B692-FB34390130CE}" type="parTrans" cxnId="{414D61A9-5363-43EE-93F1-9C7388CAB043}">
      <dgm:prSet/>
      <dgm:spPr/>
      <dgm:t>
        <a:bodyPr/>
        <a:lstStyle/>
        <a:p>
          <a:endParaRPr lang="ru-RU"/>
        </a:p>
      </dgm:t>
    </dgm:pt>
    <dgm:pt modelId="{B85E092C-A515-456B-9E6D-9ED02D3800E2}" type="sibTrans" cxnId="{414D61A9-5363-43EE-93F1-9C7388CAB043}">
      <dgm:prSet/>
      <dgm:spPr/>
      <dgm:t>
        <a:bodyPr/>
        <a:lstStyle/>
        <a:p>
          <a:endParaRPr lang="ru-RU"/>
        </a:p>
      </dgm:t>
    </dgm:pt>
    <dgm:pt modelId="{A62EA6DF-A23E-4FCA-9BA6-5168F5E3BCAA}">
      <dgm:prSet phldrT="[Текст]"/>
      <dgm:spPr/>
      <dgm:t>
        <a:bodyPr/>
        <a:lstStyle/>
        <a:p>
          <a:r>
            <a:rPr lang="ru-RU" dirty="0" smtClean="0"/>
            <a:t>религиозная</a:t>
          </a:r>
          <a:endParaRPr lang="ru-RU" dirty="0"/>
        </a:p>
      </dgm:t>
    </dgm:pt>
    <dgm:pt modelId="{E62FC4FA-11A7-44AE-864E-6BC1DDF7A3DF}" type="parTrans" cxnId="{46F9B855-B2FE-4C5C-9A25-6F744D2E1462}">
      <dgm:prSet/>
      <dgm:spPr/>
      <dgm:t>
        <a:bodyPr/>
        <a:lstStyle/>
        <a:p>
          <a:endParaRPr lang="ru-RU"/>
        </a:p>
      </dgm:t>
    </dgm:pt>
    <dgm:pt modelId="{4F780204-352B-4933-BCEB-2D7421FCE7D3}" type="sibTrans" cxnId="{46F9B855-B2FE-4C5C-9A25-6F744D2E1462}">
      <dgm:prSet/>
      <dgm:spPr/>
      <dgm:t>
        <a:bodyPr/>
        <a:lstStyle/>
        <a:p>
          <a:endParaRPr lang="ru-RU"/>
        </a:p>
      </dgm:t>
    </dgm:pt>
    <dgm:pt modelId="{EDBF8766-C070-4381-953A-781EF3C624E7}">
      <dgm:prSet/>
      <dgm:spPr/>
      <dgm:t>
        <a:bodyPr/>
        <a:lstStyle/>
        <a:p>
          <a:r>
            <a:rPr lang="ru-RU" dirty="0" smtClean="0"/>
            <a:t>национальная</a:t>
          </a:r>
          <a:endParaRPr lang="ru-RU" dirty="0"/>
        </a:p>
      </dgm:t>
    </dgm:pt>
    <dgm:pt modelId="{22F96241-F31D-4C9C-AE7E-6D63516A872B}" type="parTrans" cxnId="{3C22AD48-E65C-4EF7-9147-38B66927D5AB}">
      <dgm:prSet/>
      <dgm:spPr/>
      <dgm:t>
        <a:bodyPr/>
        <a:lstStyle/>
        <a:p>
          <a:endParaRPr lang="ru-RU"/>
        </a:p>
      </dgm:t>
    </dgm:pt>
    <dgm:pt modelId="{A385FC9D-2607-4380-830B-32C776AC5B7F}" type="sibTrans" cxnId="{3C22AD48-E65C-4EF7-9147-38B66927D5AB}">
      <dgm:prSet/>
      <dgm:spPr/>
      <dgm:t>
        <a:bodyPr/>
        <a:lstStyle/>
        <a:p>
          <a:endParaRPr lang="ru-RU"/>
        </a:p>
      </dgm:t>
    </dgm:pt>
    <dgm:pt modelId="{31A4A83A-CB37-4F49-8742-74BCC169A4C5}" type="pres">
      <dgm:prSet presAssocID="{72D9440C-6BC8-4590-8F54-6C217BC7CAD3}" presName="CompostProcess" presStyleCnt="0">
        <dgm:presLayoutVars>
          <dgm:dir/>
          <dgm:resizeHandles val="exact"/>
        </dgm:presLayoutVars>
      </dgm:prSet>
      <dgm:spPr/>
    </dgm:pt>
    <dgm:pt modelId="{2DA8CD79-3724-42D4-B028-294F827F95EF}" type="pres">
      <dgm:prSet presAssocID="{72D9440C-6BC8-4590-8F54-6C217BC7CAD3}" presName="arrow" presStyleLbl="bgShp" presStyleIdx="0" presStyleCnt="1"/>
      <dgm:spPr/>
    </dgm:pt>
    <dgm:pt modelId="{32D71176-A930-4884-88E4-8F160FFA7873}" type="pres">
      <dgm:prSet presAssocID="{72D9440C-6BC8-4590-8F54-6C217BC7CAD3}" presName="linearProcess" presStyleCnt="0"/>
      <dgm:spPr/>
    </dgm:pt>
    <dgm:pt modelId="{CE527869-4B3C-4BDF-941E-E047DD913EF9}" type="pres">
      <dgm:prSet presAssocID="{EDE9B76E-5AE1-4F05-9C02-6522449219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BE1AA1-13F7-4AC4-B773-01C7978999A5}" type="pres">
      <dgm:prSet presAssocID="{B85E092C-A515-456B-9E6D-9ED02D3800E2}" presName="sibTrans" presStyleCnt="0"/>
      <dgm:spPr/>
    </dgm:pt>
    <dgm:pt modelId="{59076748-921F-414B-8994-6BDF0DB3B343}" type="pres">
      <dgm:prSet presAssocID="{EDBF8766-C070-4381-953A-781EF3C624E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1C1197-82E1-4447-8C93-E9FD879E9726}" type="pres">
      <dgm:prSet presAssocID="{A385FC9D-2607-4380-830B-32C776AC5B7F}" presName="sibTrans" presStyleCnt="0"/>
      <dgm:spPr/>
    </dgm:pt>
    <dgm:pt modelId="{C4165B27-35CD-4FF1-84CE-6814466E731F}" type="pres">
      <dgm:prSet presAssocID="{A62EA6DF-A23E-4FCA-9BA6-5168F5E3BCAA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D9674B-0497-44D1-BCD5-46C3ACACDEBD}" type="presOf" srcId="{EDE9B76E-5AE1-4F05-9C02-652244921926}" destId="{CE527869-4B3C-4BDF-941E-E047DD913EF9}" srcOrd="0" destOrd="0" presId="urn:microsoft.com/office/officeart/2005/8/layout/hProcess9"/>
    <dgm:cxn modelId="{46F9B855-B2FE-4C5C-9A25-6F744D2E1462}" srcId="{72D9440C-6BC8-4590-8F54-6C217BC7CAD3}" destId="{A62EA6DF-A23E-4FCA-9BA6-5168F5E3BCAA}" srcOrd="2" destOrd="0" parTransId="{E62FC4FA-11A7-44AE-864E-6BC1DDF7A3DF}" sibTransId="{4F780204-352B-4933-BCEB-2D7421FCE7D3}"/>
    <dgm:cxn modelId="{414D61A9-5363-43EE-93F1-9C7388CAB043}" srcId="{72D9440C-6BC8-4590-8F54-6C217BC7CAD3}" destId="{EDE9B76E-5AE1-4F05-9C02-652244921926}" srcOrd="0" destOrd="0" parTransId="{4B75796B-3896-4D0D-B692-FB34390130CE}" sibTransId="{B85E092C-A515-456B-9E6D-9ED02D3800E2}"/>
    <dgm:cxn modelId="{3C22AD48-E65C-4EF7-9147-38B66927D5AB}" srcId="{72D9440C-6BC8-4590-8F54-6C217BC7CAD3}" destId="{EDBF8766-C070-4381-953A-781EF3C624E7}" srcOrd="1" destOrd="0" parTransId="{22F96241-F31D-4C9C-AE7E-6D63516A872B}" sibTransId="{A385FC9D-2607-4380-830B-32C776AC5B7F}"/>
    <dgm:cxn modelId="{54707BD0-13D4-4175-AABB-DDB188691C4C}" type="presOf" srcId="{72D9440C-6BC8-4590-8F54-6C217BC7CAD3}" destId="{31A4A83A-CB37-4F49-8742-74BCC169A4C5}" srcOrd="0" destOrd="0" presId="urn:microsoft.com/office/officeart/2005/8/layout/hProcess9"/>
    <dgm:cxn modelId="{79A9C88D-4C03-4274-A4B0-5C4CBD9BCD01}" type="presOf" srcId="{A62EA6DF-A23E-4FCA-9BA6-5168F5E3BCAA}" destId="{C4165B27-35CD-4FF1-84CE-6814466E731F}" srcOrd="0" destOrd="0" presId="urn:microsoft.com/office/officeart/2005/8/layout/hProcess9"/>
    <dgm:cxn modelId="{0D6EFA98-CA56-47A3-8D79-EFCD3D918A2A}" type="presOf" srcId="{EDBF8766-C070-4381-953A-781EF3C624E7}" destId="{59076748-921F-414B-8994-6BDF0DB3B343}" srcOrd="0" destOrd="0" presId="urn:microsoft.com/office/officeart/2005/8/layout/hProcess9"/>
    <dgm:cxn modelId="{304E7CB4-EC1D-4CD9-9A91-FC25BCE5FEA8}" type="presParOf" srcId="{31A4A83A-CB37-4F49-8742-74BCC169A4C5}" destId="{2DA8CD79-3724-42D4-B028-294F827F95EF}" srcOrd="0" destOrd="0" presId="urn:microsoft.com/office/officeart/2005/8/layout/hProcess9"/>
    <dgm:cxn modelId="{77A4C23F-C006-4101-9E32-01566E397652}" type="presParOf" srcId="{31A4A83A-CB37-4F49-8742-74BCC169A4C5}" destId="{32D71176-A930-4884-88E4-8F160FFA7873}" srcOrd="1" destOrd="0" presId="urn:microsoft.com/office/officeart/2005/8/layout/hProcess9"/>
    <dgm:cxn modelId="{CD19435F-8C25-4664-8D95-F8149B6D9ACF}" type="presParOf" srcId="{32D71176-A930-4884-88E4-8F160FFA7873}" destId="{CE527869-4B3C-4BDF-941E-E047DD913EF9}" srcOrd="0" destOrd="0" presId="urn:microsoft.com/office/officeart/2005/8/layout/hProcess9"/>
    <dgm:cxn modelId="{50328292-2BF5-4FE6-841A-C439E83D1AF2}" type="presParOf" srcId="{32D71176-A930-4884-88E4-8F160FFA7873}" destId="{D0BE1AA1-13F7-4AC4-B773-01C7978999A5}" srcOrd="1" destOrd="0" presId="urn:microsoft.com/office/officeart/2005/8/layout/hProcess9"/>
    <dgm:cxn modelId="{FD581205-F756-4B8B-98EE-8F9AA1CFC11E}" type="presParOf" srcId="{32D71176-A930-4884-88E4-8F160FFA7873}" destId="{59076748-921F-414B-8994-6BDF0DB3B343}" srcOrd="2" destOrd="0" presId="urn:microsoft.com/office/officeart/2005/8/layout/hProcess9"/>
    <dgm:cxn modelId="{45E7CC52-1392-4C94-9947-6A4BDB4E5342}" type="presParOf" srcId="{32D71176-A930-4884-88E4-8F160FFA7873}" destId="{9A1C1197-82E1-4447-8C93-E9FD879E9726}" srcOrd="3" destOrd="0" presId="urn:microsoft.com/office/officeart/2005/8/layout/hProcess9"/>
    <dgm:cxn modelId="{6FD26144-3F97-4BF6-B994-CA2849CD98A7}" type="presParOf" srcId="{32D71176-A930-4884-88E4-8F160FFA7873}" destId="{C4165B27-35CD-4FF1-84CE-6814466E731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F1C806-D84F-4E61-B322-7A31E9BAAD9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0FF326-B772-45F6-91D4-E94509C89990}">
      <dgm:prSet phldrT="[Текст]" custT="1"/>
      <dgm:spPr/>
      <dgm:t>
        <a:bodyPr/>
        <a:lstStyle/>
        <a:p>
          <a:r>
            <a:rPr lang="ru-RU" sz="2000" dirty="0" smtClean="0"/>
            <a:t>Политические мотивы</a:t>
          </a:r>
          <a:endParaRPr lang="ru-RU" sz="2000" dirty="0"/>
        </a:p>
      </dgm:t>
    </dgm:pt>
    <dgm:pt modelId="{7118BEFC-FA08-47BE-A1F3-4818AC679C35}" type="parTrans" cxnId="{BC163742-D3DD-4A87-9822-756D69A34F4D}">
      <dgm:prSet/>
      <dgm:spPr/>
      <dgm:t>
        <a:bodyPr/>
        <a:lstStyle/>
        <a:p>
          <a:endParaRPr lang="ru-RU"/>
        </a:p>
      </dgm:t>
    </dgm:pt>
    <dgm:pt modelId="{6EEEA610-355A-4DE8-9981-9CC4AEDF2D75}" type="sibTrans" cxnId="{BC163742-D3DD-4A87-9822-756D69A34F4D}">
      <dgm:prSet/>
      <dgm:spPr/>
      <dgm:t>
        <a:bodyPr/>
        <a:lstStyle/>
        <a:p>
          <a:endParaRPr lang="ru-RU"/>
        </a:p>
      </dgm:t>
    </dgm:pt>
    <dgm:pt modelId="{BAEBFAC5-3AA3-4A37-AE10-EF818905FF06}">
      <dgm:prSet phldrT="[Текст]" custT="1"/>
      <dgm:spPr/>
      <dgm:t>
        <a:bodyPr/>
        <a:lstStyle/>
        <a:p>
          <a:r>
            <a:rPr lang="ru-RU" sz="2000" dirty="0" smtClean="0"/>
            <a:t>Наличие особой идеологии, отличающей от других преступлений уголовного характера</a:t>
          </a:r>
          <a:endParaRPr lang="ru-RU" sz="2000" dirty="0"/>
        </a:p>
      </dgm:t>
    </dgm:pt>
    <dgm:pt modelId="{A422830B-817E-4A10-8CC9-5CDFD78CDB27}" type="parTrans" cxnId="{E5079F32-479B-4306-8463-99330D9CD184}">
      <dgm:prSet/>
      <dgm:spPr/>
      <dgm:t>
        <a:bodyPr/>
        <a:lstStyle/>
        <a:p>
          <a:endParaRPr lang="ru-RU"/>
        </a:p>
      </dgm:t>
    </dgm:pt>
    <dgm:pt modelId="{5247D993-958E-4876-82FA-818A85A586F2}" type="sibTrans" cxnId="{E5079F32-479B-4306-8463-99330D9CD184}">
      <dgm:prSet/>
      <dgm:spPr/>
      <dgm:t>
        <a:bodyPr/>
        <a:lstStyle/>
        <a:p>
          <a:endParaRPr lang="ru-RU"/>
        </a:p>
      </dgm:t>
    </dgm:pt>
    <dgm:pt modelId="{F09EFC64-8F32-4C68-B43D-0780DA4BBE18}">
      <dgm:prSet phldrT="[Текст]" custT="1"/>
      <dgm:spPr/>
      <dgm:t>
        <a:bodyPr/>
        <a:lstStyle/>
        <a:p>
          <a:r>
            <a:rPr lang="ru-RU" sz="2000" dirty="0" smtClean="0"/>
            <a:t>Оружие слабых в борьбе против сильных</a:t>
          </a:r>
          <a:endParaRPr lang="ru-RU" sz="2000" dirty="0"/>
        </a:p>
      </dgm:t>
    </dgm:pt>
    <dgm:pt modelId="{75B3056D-1F86-41D4-9FC9-CAA60CDCDE49}" type="parTrans" cxnId="{0A5035B3-E154-4B6B-A46C-8FA2CD4DF6B7}">
      <dgm:prSet/>
      <dgm:spPr/>
      <dgm:t>
        <a:bodyPr/>
        <a:lstStyle/>
        <a:p>
          <a:endParaRPr lang="ru-RU"/>
        </a:p>
      </dgm:t>
    </dgm:pt>
    <dgm:pt modelId="{C73F0363-03BC-414A-9B01-99FC482B71EE}" type="sibTrans" cxnId="{0A5035B3-E154-4B6B-A46C-8FA2CD4DF6B7}">
      <dgm:prSet/>
      <dgm:spPr/>
      <dgm:t>
        <a:bodyPr/>
        <a:lstStyle/>
        <a:p>
          <a:endParaRPr lang="ru-RU"/>
        </a:p>
      </dgm:t>
    </dgm:pt>
    <dgm:pt modelId="{F6635BB8-DDC7-4441-B2AE-1698BA4C420A}">
      <dgm:prSet phldrT="[Текст]" custT="1"/>
      <dgm:spPr/>
      <dgm:t>
        <a:bodyPr/>
        <a:lstStyle/>
        <a:p>
          <a:r>
            <a:rPr lang="ru-RU" sz="2000" dirty="0" smtClean="0"/>
            <a:t>Хорошо структурированный и организованный характер </a:t>
          </a:r>
          <a:endParaRPr lang="ru-RU" sz="2000" dirty="0"/>
        </a:p>
      </dgm:t>
    </dgm:pt>
    <dgm:pt modelId="{5315964D-68FB-447E-85C5-765D84762145}" type="parTrans" cxnId="{975E64F1-6DAA-465A-B19B-E04B5425052A}">
      <dgm:prSet/>
      <dgm:spPr/>
      <dgm:t>
        <a:bodyPr/>
        <a:lstStyle/>
        <a:p>
          <a:endParaRPr lang="ru-RU"/>
        </a:p>
      </dgm:t>
    </dgm:pt>
    <dgm:pt modelId="{6E6DE1E8-F593-4C52-A246-650BC3FC7261}" type="sibTrans" cxnId="{975E64F1-6DAA-465A-B19B-E04B5425052A}">
      <dgm:prSet/>
      <dgm:spPr/>
      <dgm:t>
        <a:bodyPr/>
        <a:lstStyle/>
        <a:p>
          <a:endParaRPr lang="ru-RU"/>
        </a:p>
      </dgm:t>
    </dgm:pt>
    <dgm:pt modelId="{3C6FA4C5-B709-4870-BA15-B42F7FCA93E7}">
      <dgm:prSet phldrT="[Текст]" custT="1"/>
      <dgm:spPr/>
      <dgm:t>
        <a:bodyPr/>
        <a:lstStyle/>
        <a:p>
          <a:r>
            <a:rPr lang="ru-RU" sz="2000" dirty="0" smtClean="0"/>
            <a:t>Имеет свою финансовую индустрию</a:t>
          </a:r>
          <a:endParaRPr lang="ru-RU" sz="2000" dirty="0"/>
        </a:p>
      </dgm:t>
    </dgm:pt>
    <dgm:pt modelId="{BBF7E8AB-57BA-4A8A-90E4-D14FAD8979F2}" type="parTrans" cxnId="{0F92F2AD-46C3-48AA-9810-8EC3ACE070E7}">
      <dgm:prSet/>
      <dgm:spPr/>
      <dgm:t>
        <a:bodyPr/>
        <a:lstStyle/>
        <a:p>
          <a:endParaRPr lang="ru-RU"/>
        </a:p>
      </dgm:t>
    </dgm:pt>
    <dgm:pt modelId="{1FC956D5-BE9F-4744-930E-83F7E8B106ED}" type="sibTrans" cxnId="{0F92F2AD-46C3-48AA-9810-8EC3ACE070E7}">
      <dgm:prSet/>
      <dgm:spPr/>
      <dgm:t>
        <a:bodyPr/>
        <a:lstStyle/>
        <a:p>
          <a:endParaRPr lang="ru-RU"/>
        </a:p>
      </dgm:t>
    </dgm:pt>
    <dgm:pt modelId="{CD0496EF-8DBF-43DE-98A9-6079E633C37C}">
      <dgm:prSet phldrT="[Текст]" custT="1"/>
      <dgm:spPr/>
      <dgm:t>
        <a:bodyPr/>
        <a:lstStyle/>
        <a:p>
          <a:r>
            <a:rPr lang="ru-RU" sz="2000" dirty="0" smtClean="0"/>
            <a:t>Негосударственный </a:t>
          </a:r>
          <a:r>
            <a:rPr lang="ru-RU" sz="2000" dirty="0" err="1" smtClean="0"/>
            <a:t>актор</a:t>
          </a:r>
          <a:endParaRPr lang="ru-RU" sz="2000" dirty="0"/>
        </a:p>
      </dgm:t>
    </dgm:pt>
    <dgm:pt modelId="{AAB46CA7-72D7-4819-93F2-FBD49DFE40C2}" type="parTrans" cxnId="{7A3ADBD2-53C1-4D27-812E-42CA6C0ECAA2}">
      <dgm:prSet/>
      <dgm:spPr/>
      <dgm:t>
        <a:bodyPr/>
        <a:lstStyle/>
        <a:p>
          <a:endParaRPr lang="ru-RU"/>
        </a:p>
      </dgm:t>
    </dgm:pt>
    <dgm:pt modelId="{CB2322FC-08E6-4A1D-9523-127DD653324E}" type="sibTrans" cxnId="{7A3ADBD2-53C1-4D27-812E-42CA6C0ECAA2}">
      <dgm:prSet/>
      <dgm:spPr/>
      <dgm:t>
        <a:bodyPr/>
        <a:lstStyle/>
        <a:p>
          <a:endParaRPr lang="ru-RU"/>
        </a:p>
      </dgm:t>
    </dgm:pt>
    <dgm:pt modelId="{BCAAFFEB-8CF5-4DB8-8B19-C261077C176B}" type="pres">
      <dgm:prSet presAssocID="{E5F1C806-D84F-4E61-B322-7A31E9BAAD9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537772-4CA6-41AC-92FF-77CB75AA98CF}" type="pres">
      <dgm:prSet presAssocID="{F80FF326-B772-45F6-91D4-E94509C89990}" presName="parentLin" presStyleCnt="0"/>
      <dgm:spPr/>
    </dgm:pt>
    <dgm:pt modelId="{A831639A-1131-46F8-877F-B81297CF8842}" type="pres">
      <dgm:prSet presAssocID="{F80FF326-B772-45F6-91D4-E94509C89990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CB1A4CCC-8AEC-4147-8B27-158619AAD3E0}" type="pres">
      <dgm:prSet presAssocID="{F80FF326-B772-45F6-91D4-E94509C89990}" presName="parentText" presStyleLbl="node1" presStyleIdx="0" presStyleCnt="6" custScaleX="128822" custLinFactNeighborX="5263" custLinFactNeighborY="7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89DC13-42EE-4F90-9185-E0B143E34A51}" type="pres">
      <dgm:prSet presAssocID="{F80FF326-B772-45F6-91D4-E94509C89990}" presName="negativeSpace" presStyleCnt="0"/>
      <dgm:spPr/>
    </dgm:pt>
    <dgm:pt modelId="{75384CEA-3B0C-4B6A-92A5-8DB539946E54}" type="pres">
      <dgm:prSet presAssocID="{F80FF326-B772-45F6-91D4-E94509C89990}" presName="childText" presStyleLbl="conFgAcc1" presStyleIdx="0" presStyleCnt="6">
        <dgm:presLayoutVars>
          <dgm:bulletEnabled val="1"/>
        </dgm:presLayoutVars>
      </dgm:prSet>
      <dgm:spPr/>
    </dgm:pt>
    <dgm:pt modelId="{98135883-7535-4F78-8951-AD7374A4B4F1}" type="pres">
      <dgm:prSet presAssocID="{6EEEA610-355A-4DE8-9981-9CC4AEDF2D75}" presName="spaceBetweenRectangles" presStyleCnt="0"/>
      <dgm:spPr/>
    </dgm:pt>
    <dgm:pt modelId="{09884359-5BF5-4E16-8B54-D31E89CF6278}" type="pres">
      <dgm:prSet presAssocID="{BAEBFAC5-3AA3-4A37-AE10-EF818905FF06}" presName="parentLin" presStyleCnt="0"/>
      <dgm:spPr/>
    </dgm:pt>
    <dgm:pt modelId="{5342D284-6B48-4AD1-ACE4-4CAA32D73312}" type="pres">
      <dgm:prSet presAssocID="{BAEBFAC5-3AA3-4A37-AE10-EF818905FF06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5E4E79F4-8C00-4319-A633-EDDD29F49FD2}" type="pres">
      <dgm:prSet presAssocID="{BAEBFAC5-3AA3-4A37-AE10-EF818905FF06}" presName="parentText" presStyleLbl="node1" presStyleIdx="1" presStyleCnt="6" custScaleX="139450" custScaleY="114843" custLinFactNeighborX="75439" custLinFactNeighborY="428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679178-79A8-42B6-B3FD-901EA9FE9DAF}" type="pres">
      <dgm:prSet presAssocID="{BAEBFAC5-3AA3-4A37-AE10-EF818905FF06}" presName="negativeSpace" presStyleCnt="0"/>
      <dgm:spPr/>
    </dgm:pt>
    <dgm:pt modelId="{D25C458D-E41F-4BB1-B362-9E968868285C}" type="pres">
      <dgm:prSet presAssocID="{BAEBFAC5-3AA3-4A37-AE10-EF818905FF06}" presName="childText" presStyleLbl="conFgAcc1" presStyleIdx="1" presStyleCnt="6" custScaleY="163499" custLinFactY="-4370" custLinFactNeighborX="877" custLinFactNeighborY="-100000">
        <dgm:presLayoutVars>
          <dgm:bulletEnabled val="1"/>
        </dgm:presLayoutVars>
      </dgm:prSet>
      <dgm:spPr/>
    </dgm:pt>
    <dgm:pt modelId="{69C974B8-AF1A-4EAF-B9A1-C02D24029595}" type="pres">
      <dgm:prSet presAssocID="{5247D993-958E-4876-82FA-818A85A586F2}" presName="spaceBetweenRectangles" presStyleCnt="0"/>
      <dgm:spPr/>
    </dgm:pt>
    <dgm:pt modelId="{4D2F647F-CA28-413F-9F45-478258A70709}" type="pres">
      <dgm:prSet presAssocID="{F09EFC64-8F32-4C68-B43D-0780DA4BBE18}" presName="parentLin" presStyleCnt="0"/>
      <dgm:spPr/>
    </dgm:pt>
    <dgm:pt modelId="{E89D80FB-571B-421F-96D9-77E27B396F5F}" type="pres">
      <dgm:prSet presAssocID="{F09EFC64-8F32-4C68-B43D-0780DA4BBE18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7AE99FBA-64D9-47CB-979A-A7EB7273879F}" type="pres">
      <dgm:prSet presAssocID="{F09EFC64-8F32-4C68-B43D-0780DA4BBE18}" presName="parentText" presStyleLbl="node1" presStyleIdx="2" presStyleCnt="6" custScaleX="1324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25246-799D-436B-BF95-394C862A5209}" type="pres">
      <dgm:prSet presAssocID="{F09EFC64-8F32-4C68-B43D-0780DA4BBE18}" presName="negativeSpace" presStyleCnt="0"/>
      <dgm:spPr/>
    </dgm:pt>
    <dgm:pt modelId="{3F131190-9075-42AB-96DF-E094995A3340}" type="pres">
      <dgm:prSet presAssocID="{F09EFC64-8F32-4C68-B43D-0780DA4BBE18}" presName="childText" presStyleLbl="conFgAcc1" presStyleIdx="2" presStyleCnt="6">
        <dgm:presLayoutVars>
          <dgm:bulletEnabled val="1"/>
        </dgm:presLayoutVars>
      </dgm:prSet>
      <dgm:spPr/>
    </dgm:pt>
    <dgm:pt modelId="{56AB0301-4E3C-4D72-BEDC-71C67739522C}" type="pres">
      <dgm:prSet presAssocID="{C73F0363-03BC-414A-9B01-99FC482B71EE}" presName="spaceBetweenRectangles" presStyleCnt="0"/>
      <dgm:spPr/>
    </dgm:pt>
    <dgm:pt modelId="{C6F61D76-3E87-4933-B203-0BF485C3266B}" type="pres">
      <dgm:prSet presAssocID="{F6635BB8-DDC7-4441-B2AE-1698BA4C420A}" presName="parentLin" presStyleCnt="0"/>
      <dgm:spPr/>
    </dgm:pt>
    <dgm:pt modelId="{4D39FE01-2AA9-466F-986E-FDD581DA7D05}" type="pres">
      <dgm:prSet presAssocID="{F6635BB8-DDC7-4441-B2AE-1698BA4C420A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D8D5D934-0063-42DB-A294-BBBAE7BDAD4B}" type="pres">
      <dgm:prSet presAssocID="{F6635BB8-DDC7-4441-B2AE-1698BA4C420A}" presName="parentText" presStyleLbl="node1" presStyleIdx="3" presStyleCnt="6" custScaleX="135327" custLinFactNeighborX="29870" custLinFactNeighborY="6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C151E1-E3B9-4157-AC7B-AFAB9EF8B8D5}" type="pres">
      <dgm:prSet presAssocID="{F6635BB8-DDC7-4441-B2AE-1698BA4C420A}" presName="negativeSpace" presStyleCnt="0"/>
      <dgm:spPr/>
    </dgm:pt>
    <dgm:pt modelId="{B6412726-066E-40D5-8A4F-1FE92702270D}" type="pres">
      <dgm:prSet presAssocID="{F6635BB8-DDC7-4441-B2AE-1698BA4C420A}" presName="childText" presStyleLbl="conFgAcc1" presStyleIdx="3" presStyleCnt="6">
        <dgm:presLayoutVars>
          <dgm:bulletEnabled val="1"/>
        </dgm:presLayoutVars>
      </dgm:prSet>
      <dgm:spPr/>
    </dgm:pt>
    <dgm:pt modelId="{53B6A018-6EB8-4C3C-9E8F-9349E2BFDD57}" type="pres">
      <dgm:prSet presAssocID="{6E6DE1E8-F593-4C52-A246-650BC3FC7261}" presName="spaceBetweenRectangles" presStyleCnt="0"/>
      <dgm:spPr/>
    </dgm:pt>
    <dgm:pt modelId="{A169DC1B-2DD0-4AA3-9052-841EE5F64C72}" type="pres">
      <dgm:prSet presAssocID="{3C6FA4C5-B709-4870-BA15-B42F7FCA93E7}" presName="parentLin" presStyleCnt="0"/>
      <dgm:spPr/>
    </dgm:pt>
    <dgm:pt modelId="{DCA547C0-8C9C-47E4-9875-72523D4AEF89}" type="pres">
      <dgm:prSet presAssocID="{3C6FA4C5-B709-4870-BA15-B42F7FCA93E7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9EF48043-A4FD-41BD-A57D-8EF27E778E68}" type="pres">
      <dgm:prSet presAssocID="{3C6FA4C5-B709-4870-BA15-B42F7FCA93E7}" presName="parentText" presStyleLbl="node1" presStyleIdx="4" presStyleCnt="6" custScaleX="132823" custLinFactNeighborX="16883" custLinFactNeighborY="48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A3CB10-BFE1-476B-B8C1-F5FB167A3D58}" type="pres">
      <dgm:prSet presAssocID="{3C6FA4C5-B709-4870-BA15-B42F7FCA93E7}" presName="negativeSpace" presStyleCnt="0"/>
      <dgm:spPr/>
    </dgm:pt>
    <dgm:pt modelId="{B81FCA60-88B3-49E9-B2E0-9BEC07029495}" type="pres">
      <dgm:prSet presAssocID="{3C6FA4C5-B709-4870-BA15-B42F7FCA93E7}" presName="childText" presStyleLbl="conFgAcc1" presStyleIdx="4" presStyleCnt="6">
        <dgm:presLayoutVars>
          <dgm:bulletEnabled val="1"/>
        </dgm:presLayoutVars>
      </dgm:prSet>
      <dgm:spPr/>
    </dgm:pt>
    <dgm:pt modelId="{BC741A81-378B-43A7-98E1-EE6B6789C7EC}" type="pres">
      <dgm:prSet presAssocID="{1FC956D5-BE9F-4744-930E-83F7E8B106ED}" presName="spaceBetweenRectangles" presStyleCnt="0"/>
      <dgm:spPr/>
    </dgm:pt>
    <dgm:pt modelId="{273D8162-A31D-440D-AE48-EA0A606DBD89}" type="pres">
      <dgm:prSet presAssocID="{CD0496EF-8DBF-43DE-98A9-6079E633C37C}" presName="parentLin" presStyleCnt="0"/>
      <dgm:spPr/>
    </dgm:pt>
    <dgm:pt modelId="{5A37E91E-A43C-4FC1-996F-ED396DC5A7A3}" type="pres">
      <dgm:prSet presAssocID="{CD0496EF-8DBF-43DE-98A9-6079E633C37C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47880408-AE79-46F6-9CC1-D05F33FD4F7C}" type="pres">
      <dgm:prSet presAssocID="{CD0496EF-8DBF-43DE-98A9-6079E633C37C}" presName="parentText" presStyleLbl="node1" presStyleIdx="5" presStyleCnt="6" custScaleX="1338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812E89-1BD8-4310-BA1B-F5C01B5D68C7}" type="pres">
      <dgm:prSet presAssocID="{CD0496EF-8DBF-43DE-98A9-6079E633C37C}" presName="negativeSpace" presStyleCnt="0"/>
      <dgm:spPr/>
    </dgm:pt>
    <dgm:pt modelId="{345670C7-99FF-42CF-8BAC-816AAB24D9D8}" type="pres">
      <dgm:prSet presAssocID="{CD0496EF-8DBF-43DE-98A9-6079E633C37C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DB976719-5B45-4CA0-965B-99A69ADCC778}" type="presOf" srcId="{E5F1C806-D84F-4E61-B322-7A31E9BAAD9A}" destId="{BCAAFFEB-8CF5-4DB8-8B19-C261077C176B}" srcOrd="0" destOrd="0" presId="urn:microsoft.com/office/officeart/2005/8/layout/list1"/>
    <dgm:cxn modelId="{0A5035B3-E154-4B6B-A46C-8FA2CD4DF6B7}" srcId="{E5F1C806-D84F-4E61-B322-7A31E9BAAD9A}" destId="{F09EFC64-8F32-4C68-B43D-0780DA4BBE18}" srcOrd="2" destOrd="0" parTransId="{75B3056D-1F86-41D4-9FC9-CAA60CDCDE49}" sibTransId="{C73F0363-03BC-414A-9B01-99FC482B71EE}"/>
    <dgm:cxn modelId="{8FF4330B-B286-4275-962A-81BACCF9851E}" type="presOf" srcId="{F09EFC64-8F32-4C68-B43D-0780DA4BBE18}" destId="{E89D80FB-571B-421F-96D9-77E27B396F5F}" srcOrd="0" destOrd="0" presId="urn:microsoft.com/office/officeart/2005/8/layout/list1"/>
    <dgm:cxn modelId="{F53D2505-F972-4B04-8480-9A579FE7FC1C}" type="presOf" srcId="{F6635BB8-DDC7-4441-B2AE-1698BA4C420A}" destId="{4D39FE01-2AA9-466F-986E-FDD581DA7D05}" srcOrd="0" destOrd="0" presId="urn:microsoft.com/office/officeart/2005/8/layout/list1"/>
    <dgm:cxn modelId="{46F43ABA-BBBC-4169-97B2-D7BFD47CFDA1}" type="presOf" srcId="{F6635BB8-DDC7-4441-B2AE-1698BA4C420A}" destId="{D8D5D934-0063-42DB-A294-BBBAE7BDAD4B}" srcOrd="1" destOrd="0" presId="urn:microsoft.com/office/officeart/2005/8/layout/list1"/>
    <dgm:cxn modelId="{975E64F1-6DAA-465A-B19B-E04B5425052A}" srcId="{E5F1C806-D84F-4E61-B322-7A31E9BAAD9A}" destId="{F6635BB8-DDC7-4441-B2AE-1698BA4C420A}" srcOrd="3" destOrd="0" parTransId="{5315964D-68FB-447E-85C5-765D84762145}" sibTransId="{6E6DE1E8-F593-4C52-A246-650BC3FC7261}"/>
    <dgm:cxn modelId="{E5079F32-479B-4306-8463-99330D9CD184}" srcId="{E5F1C806-D84F-4E61-B322-7A31E9BAAD9A}" destId="{BAEBFAC5-3AA3-4A37-AE10-EF818905FF06}" srcOrd="1" destOrd="0" parTransId="{A422830B-817E-4A10-8CC9-5CDFD78CDB27}" sibTransId="{5247D993-958E-4876-82FA-818A85A586F2}"/>
    <dgm:cxn modelId="{EEAC07F6-0177-4130-8593-D7DE057B9BF0}" type="presOf" srcId="{3C6FA4C5-B709-4870-BA15-B42F7FCA93E7}" destId="{DCA547C0-8C9C-47E4-9875-72523D4AEF89}" srcOrd="0" destOrd="0" presId="urn:microsoft.com/office/officeart/2005/8/layout/list1"/>
    <dgm:cxn modelId="{0F92F2AD-46C3-48AA-9810-8EC3ACE070E7}" srcId="{E5F1C806-D84F-4E61-B322-7A31E9BAAD9A}" destId="{3C6FA4C5-B709-4870-BA15-B42F7FCA93E7}" srcOrd="4" destOrd="0" parTransId="{BBF7E8AB-57BA-4A8A-90E4-D14FAD8979F2}" sibTransId="{1FC956D5-BE9F-4744-930E-83F7E8B106ED}"/>
    <dgm:cxn modelId="{7FC6D136-8AE2-4038-81B0-5454630F5FB2}" type="presOf" srcId="{F80FF326-B772-45F6-91D4-E94509C89990}" destId="{CB1A4CCC-8AEC-4147-8B27-158619AAD3E0}" srcOrd="1" destOrd="0" presId="urn:microsoft.com/office/officeart/2005/8/layout/list1"/>
    <dgm:cxn modelId="{1C9B5997-A7B6-4BB3-9742-2A8893C6E231}" type="presOf" srcId="{BAEBFAC5-3AA3-4A37-AE10-EF818905FF06}" destId="{5E4E79F4-8C00-4319-A633-EDDD29F49FD2}" srcOrd="1" destOrd="0" presId="urn:microsoft.com/office/officeart/2005/8/layout/list1"/>
    <dgm:cxn modelId="{E9C52A25-A9F4-4721-A74A-56F43132A3C0}" type="presOf" srcId="{F09EFC64-8F32-4C68-B43D-0780DA4BBE18}" destId="{7AE99FBA-64D9-47CB-979A-A7EB7273879F}" srcOrd="1" destOrd="0" presId="urn:microsoft.com/office/officeart/2005/8/layout/list1"/>
    <dgm:cxn modelId="{B268BB71-7452-4628-A282-104389E137EC}" type="presOf" srcId="{F80FF326-B772-45F6-91D4-E94509C89990}" destId="{A831639A-1131-46F8-877F-B81297CF8842}" srcOrd="0" destOrd="0" presId="urn:microsoft.com/office/officeart/2005/8/layout/list1"/>
    <dgm:cxn modelId="{7A3ADBD2-53C1-4D27-812E-42CA6C0ECAA2}" srcId="{E5F1C806-D84F-4E61-B322-7A31E9BAAD9A}" destId="{CD0496EF-8DBF-43DE-98A9-6079E633C37C}" srcOrd="5" destOrd="0" parTransId="{AAB46CA7-72D7-4819-93F2-FBD49DFE40C2}" sibTransId="{CB2322FC-08E6-4A1D-9523-127DD653324E}"/>
    <dgm:cxn modelId="{678776AC-E33C-4846-A8CF-CB023CEC310F}" type="presOf" srcId="{CD0496EF-8DBF-43DE-98A9-6079E633C37C}" destId="{5A37E91E-A43C-4FC1-996F-ED396DC5A7A3}" srcOrd="0" destOrd="0" presId="urn:microsoft.com/office/officeart/2005/8/layout/list1"/>
    <dgm:cxn modelId="{BC163742-D3DD-4A87-9822-756D69A34F4D}" srcId="{E5F1C806-D84F-4E61-B322-7A31E9BAAD9A}" destId="{F80FF326-B772-45F6-91D4-E94509C89990}" srcOrd="0" destOrd="0" parTransId="{7118BEFC-FA08-47BE-A1F3-4818AC679C35}" sibTransId="{6EEEA610-355A-4DE8-9981-9CC4AEDF2D75}"/>
    <dgm:cxn modelId="{99739D41-1460-41E0-9C93-81C84046126D}" type="presOf" srcId="{BAEBFAC5-3AA3-4A37-AE10-EF818905FF06}" destId="{5342D284-6B48-4AD1-ACE4-4CAA32D73312}" srcOrd="0" destOrd="0" presId="urn:microsoft.com/office/officeart/2005/8/layout/list1"/>
    <dgm:cxn modelId="{13D1ACF2-10BA-4C6F-8910-470D01A23686}" type="presOf" srcId="{CD0496EF-8DBF-43DE-98A9-6079E633C37C}" destId="{47880408-AE79-46F6-9CC1-D05F33FD4F7C}" srcOrd="1" destOrd="0" presId="urn:microsoft.com/office/officeart/2005/8/layout/list1"/>
    <dgm:cxn modelId="{646D014A-C1F7-4AF7-981D-BA0A7336866F}" type="presOf" srcId="{3C6FA4C5-B709-4870-BA15-B42F7FCA93E7}" destId="{9EF48043-A4FD-41BD-A57D-8EF27E778E68}" srcOrd="1" destOrd="0" presId="urn:microsoft.com/office/officeart/2005/8/layout/list1"/>
    <dgm:cxn modelId="{93AA0BE0-7C05-4787-A270-1AC9E4F980E8}" type="presParOf" srcId="{BCAAFFEB-8CF5-4DB8-8B19-C261077C176B}" destId="{6E537772-4CA6-41AC-92FF-77CB75AA98CF}" srcOrd="0" destOrd="0" presId="urn:microsoft.com/office/officeart/2005/8/layout/list1"/>
    <dgm:cxn modelId="{D1107D9C-B07E-459D-AC4D-86B3B68E4EDE}" type="presParOf" srcId="{6E537772-4CA6-41AC-92FF-77CB75AA98CF}" destId="{A831639A-1131-46F8-877F-B81297CF8842}" srcOrd="0" destOrd="0" presId="urn:microsoft.com/office/officeart/2005/8/layout/list1"/>
    <dgm:cxn modelId="{4038E33C-D33A-4287-9D42-8477B0650D9E}" type="presParOf" srcId="{6E537772-4CA6-41AC-92FF-77CB75AA98CF}" destId="{CB1A4CCC-8AEC-4147-8B27-158619AAD3E0}" srcOrd="1" destOrd="0" presId="urn:microsoft.com/office/officeart/2005/8/layout/list1"/>
    <dgm:cxn modelId="{7399BC32-FAA8-4EA6-8AE1-A3D3EEF022A3}" type="presParOf" srcId="{BCAAFFEB-8CF5-4DB8-8B19-C261077C176B}" destId="{7989DC13-42EE-4F90-9185-E0B143E34A51}" srcOrd="1" destOrd="0" presId="urn:microsoft.com/office/officeart/2005/8/layout/list1"/>
    <dgm:cxn modelId="{D2903798-6FCD-4069-A6F8-9B22C76CA544}" type="presParOf" srcId="{BCAAFFEB-8CF5-4DB8-8B19-C261077C176B}" destId="{75384CEA-3B0C-4B6A-92A5-8DB539946E54}" srcOrd="2" destOrd="0" presId="urn:microsoft.com/office/officeart/2005/8/layout/list1"/>
    <dgm:cxn modelId="{F513231D-A443-4180-9645-D0C70848221E}" type="presParOf" srcId="{BCAAFFEB-8CF5-4DB8-8B19-C261077C176B}" destId="{98135883-7535-4F78-8951-AD7374A4B4F1}" srcOrd="3" destOrd="0" presId="urn:microsoft.com/office/officeart/2005/8/layout/list1"/>
    <dgm:cxn modelId="{4DDCE369-52CE-4FC1-BCFE-6CF8818F293A}" type="presParOf" srcId="{BCAAFFEB-8CF5-4DB8-8B19-C261077C176B}" destId="{09884359-5BF5-4E16-8B54-D31E89CF6278}" srcOrd="4" destOrd="0" presId="urn:microsoft.com/office/officeart/2005/8/layout/list1"/>
    <dgm:cxn modelId="{C65AED60-472A-489B-A86B-6B4A7383C91E}" type="presParOf" srcId="{09884359-5BF5-4E16-8B54-D31E89CF6278}" destId="{5342D284-6B48-4AD1-ACE4-4CAA32D73312}" srcOrd="0" destOrd="0" presId="urn:microsoft.com/office/officeart/2005/8/layout/list1"/>
    <dgm:cxn modelId="{3DCDD190-8FB5-4BFA-8683-934A0B4E1BD1}" type="presParOf" srcId="{09884359-5BF5-4E16-8B54-D31E89CF6278}" destId="{5E4E79F4-8C00-4319-A633-EDDD29F49FD2}" srcOrd="1" destOrd="0" presId="urn:microsoft.com/office/officeart/2005/8/layout/list1"/>
    <dgm:cxn modelId="{9CC49B7B-CDBA-4D3F-8392-88FF85B298D6}" type="presParOf" srcId="{BCAAFFEB-8CF5-4DB8-8B19-C261077C176B}" destId="{C7679178-79A8-42B6-B3FD-901EA9FE9DAF}" srcOrd="5" destOrd="0" presId="urn:microsoft.com/office/officeart/2005/8/layout/list1"/>
    <dgm:cxn modelId="{AC437FD6-9E1A-4ABA-97F9-3CA8407545F5}" type="presParOf" srcId="{BCAAFFEB-8CF5-4DB8-8B19-C261077C176B}" destId="{D25C458D-E41F-4BB1-B362-9E968868285C}" srcOrd="6" destOrd="0" presId="urn:microsoft.com/office/officeart/2005/8/layout/list1"/>
    <dgm:cxn modelId="{EBD660D2-797B-4ABF-8D76-5A08423CE3B3}" type="presParOf" srcId="{BCAAFFEB-8CF5-4DB8-8B19-C261077C176B}" destId="{69C974B8-AF1A-4EAF-B9A1-C02D24029595}" srcOrd="7" destOrd="0" presId="urn:microsoft.com/office/officeart/2005/8/layout/list1"/>
    <dgm:cxn modelId="{4A94A483-4AEC-4139-9CB8-0FA050B029F0}" type="presParOf" srcId="{BCAAFFEB-8CF5-4DB8-8B19-C261077C176B}" destId="{4D2F647F-CA28-413F-9F45-478258A70709}" srcOrd="8" destOrd="0" presId="urn:microsoft.com/office/officeart/2005/8/layout/list1"/>
    <dgm:cxn modelId="{E902D475-53ED-4BEB-92EB-797FC09BB1C7}" type="presParOf" srcId="{4D2F647F-CA28-413F-9F45-478258A70709}" destId="{E89D80FB-571B-421F-96D9-77E27B396F5F}" srcOrd="0" destOrd="0" presId="urn:microsoft.com/office/officeart/2005/8/layout/list1"/>
    <dgm:cxn modelId="{0AB0860D-5825-44BB-8B8F-1B88CE28B813}" type="presParOf" srcId="{4D2F647F-CA28-413F-9F45-478258A70709}" destId="{7AE99FBA-64D9-47CB-979A-A7EB7273879F}" srcOrd="1" destOrd="0" presId="urn:microsoft.com/office/officeart/2005/8/layout/list1"/>
    <dgm:cxn modelId="{12968153-1C19-4498-9B6C-7E42EC7B28F8}" type="presParOf" srcId="{BCAAFFEB-8CF5-4DB8-8B19-C261077C176B}" destId="{1B625246-799D-436B-BF95-394C862A5209}" srcOrd="9" destOrd="0" presId="urn:microsoft.com/office/officeart/2005/8/layout/list1"/>
    <dgm:cxn modelId="{A46C7850-4331-4EB6-A299-D3A528A41C9D}" type="presParOf" srcId="{BCAAFFEB-8CF5-4DB8-8B19-C261077C176B}" destId="{3F131190-9075-42AB-96DF-E094995A3340}" srcOrd="10" destOrd="0" presId="urn:microsoft.com/office/officeart/2005/8/layout/list1"/>
    <dgm:cxn modelId="{824E54BD-B5F3-434E-BEFF-402DF9B38012}" type="presParOf" srcId="{BCAAFFEB-8CF5-4DB8-8B19-C261077C176B}" destId="{56AB0301-4E3C-4D72-BEDC-71C67739522C}" srcOrd="11" destOrd="0" presId="urn:microsoft.com/office/officeart/2005/8/layout/list1"/>
    <dgm:cxn modelId="{0FB99039-E1CE-4132-9461-AA942EE8C68B}" type="presParOf" srcId="{BCAAFFEB-8CF5-4DB8-8B19-C261077C176B}" destId="{C6F61D76-3E87-4933-B203-0BF485C3266B}" srcOrd="12" destOrd="0" presId="urn:microsoft.com/office/officeart/2005/8/layout/list1"/>
    <dgm:cxn modelId="{0D7A9EDD-D249-4C5D-9916-4302EE8E83CE}" type="presParOf" srcId="{C6F61D76-3E87-4933-B203-0BF485C3266B}" destId="{4D39FE01-2AA9-466F-986E-FDD581DA7D05}" srcOrd="0" destOrd="0" presId="urn:microsoft.com/office/officeart/2005/8/layout/list1"/>
    <dgm:cxn modelId="{2A744957-C6BA-4741-9268-A55DDE275ACD}" type="presParOf" srcId="{C6F61D76-3E87-4933-B203-0BF485C3266B}" destId="{D8D5D934-0063-42DB-A294-BBBAE7BDAD4B}" srcOrd="1" destOrd="0" presId="urn:microsoft.com/office/officeart/2005/8/layout/list1"/>
    <dgm:cxn modelId="{E648AFB5-F32A-4CAF-90E1-8F1D8DE82171}" type="presParOf" srcId="{BCAAFFEB-8CF5-4DB8-8B19-C261077C176B}" destId="{59C151E1-E3B9-4157-AC7B-AFAB9EF8B8D5}" srcOrd="13" destOrd="0" presId="urn:microsoft.com/office/officeart/2005/8/layout/list1"/>
    <dgm:cxn modelId="{4E5DA45F-127F-43F5-9D38-FF0B00C8585D}" type="presParOf" srcId="{BCAAFFEB-8CF5-4DB8-8B19-C261077C176B}" destId="{B6412726-066E-40D5-8A4F-1FE92702270D}" srcOrd="14" destOrd="0" presId="urn:microsoft.com/office/officeart/2005/8/layout/list1"/>
    <dgm:cxn modelId="{E0C93F3D-D5E9-4E75-A92B-5909301A621C}" type="presParOf" srcId="{BCAAFFEB-8CF5-4DB8-8B19-C261077C176B}" destId="{53B6A018-6EB8-4C3C-9E8F-9349E2BFDD57}" srcOrd="15" destOrd="0" presId="urn:microsoft.com/office/officeart/2005/8/layout/list1"/>
    <dgm:cxn modelId="{DDFC8F16-DBD3-4519-A7E5-45347639017E}" type="presParOf" srcId="{BCAAFFEB-8CF5-4DB8-8B19-C261077C176B}" destId="{A169DC1B-2DD0-4AA3-9052-841EE5F64C72}" srcOrd="16" destOrd="0" presId="urn:microsoft.com/office/officeart/2005/8/layout/list1"/>
    <dgm:cxn modelId="{53A8A105-441D-47E0-8142-773585102E7E}" type="presParOf" srcId="{A169DC1B-2DD0-4AA3-9052-841EE5F64C72}" destId="{DCA547C0-8C9C-47E4-9875-72523D4AEF89}" srcOrd="0" destOrd="0" presId="urn:microsoft.com/office/officeart/2005/8/layout/list1"/>
    <dgm:cxn modelId="{E197E5D4-299D-410D-9228-557CD7F9351C}" type="presParOf" srcId="{A169DC1B-2DD0-4AA3-9052-841EE5F64C72}" destId="{9EF48043-A4FD-41BD-A57D-8EF27E778E68}" srcOrd="1" destOrd="0" presId="urn:microsoft.com/office/officeart/2005/8/layout/list1"/>
    <dgm:cxn modelId="{F7E2F13E-8535-4433-B8AE-7267B0DD75E7}" type="presParOf" srcId="{BCAAFFEB-8CF5-4DB8-8B19-C261077C176B}" destId="{F0A3CB10-BFE1-476B-B8C1-F5FB167A3D58}" srcOrd="17" destOrd="0" presId="urn:microsoft.com/office/officeart/2005/8/layout/list1"/>
    <dgm:cxn modelId="{4E847841-C35B-442D-8BE4-8503CA6F0EE7}" type="presParOf" srcId="{BCAAFFEB-8CF5-4DB8-8B19-C261077C176B}" destId="{B81FCA60-88B3-49E9-B2E0-9BEC07029495}" srcOrd="18" destOrd="0" presId="urn:microsoft.com/office/officeart/2005/8/layout/list1"/>
    <dgm:cxn modelId="{4B385952-F05C-497D-B4D3-8E0B9C00F30A}" type="presParOf" srcId="{BCAAFFEB-8CF5-4DB8-8B19-C261077C176B}" destId="{BC741A81-378B-43A7-98E1-EE6B6789C7EC}" srcOrd="19" destOrd="0" presId="urn:microsoft.com/office/officeart/2005/8/layout/list1"/>
    <dgm:cxn modelId="{B430E5D5-6EF2-455E-AEB1-D7804C2B7C25}" type="presParOf" srcId="{BCAAFFEB-8CF5-4DB8-8B19-C261077C176B}" destId="{273D8162-A31D-440D-AE48-EA0A606DBD89}" srcOrd="20" destOrd="0" presId="urn:microsoft.com/office/officeart/2005/8/layout/list1"/>
    <dgm:cxn modelId="{6370B803-6055-402B-8567-68748C521675}" type="presParOf" srcId="{273D8162-A31D-440D-AE48-EA0A606DBD89}" destId="{5A37E91E-A43C-4FC1-996F-ED396DC5A7A3}" srcOrd="0" destOrd="0" presId="urn:microsoft.com/office/officeart/2005/8/layout/list1"/>
    <dgm:cxn modelId="{E3614C29-6705-4E67-86A3-23E6FEEB7ECB}" type="presParOf" srcId="{273D8162-A31D-440D-AE48-EA0A606DBD89}" destId="{47880408-AE79-46F6-9CC1-D05F33FD4F7C}" srcOrd="1" destOrd="0" presId="urn:microsoft.com/office/officeart/2005/8/layout/list1"/>
    <dgm:cxn modelId="{F6C239C8-2296-4CC3-B547-84FFF3BD6C7C}" type="presParOf" srcId="{BCAAFFEB-8CF5-4DB8-8B19-C261077C176B}" destId="{0B812E89-1BD8-4310-BA1B-F5C01B5D68C7}" srcOrd="21" destOrd="0" presId="urn:microsoft.com/office/officeart/2005/8/layout/list1"/>
    <dgm:cxn modelId="{2C8CD5E5-0357-498F-BF00-87BE483E4774}" type="presParOf" srcId="{BCAAFFEB-8CF5-4DB8-8B19-C261077C176B}" destId="{345670C7-99FF-42CF-8BAC-816AAB24D9D8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01854E-B6A5-423F-ABCB-43B571D5201F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0C036403-B974-490A-9F91-253ACE70CB82}">
      <dgm:prSet phldrT="[Текст]" custT="1"/>
      <dgm:spPr/>
      <dgm:t>
        <a:bodyPr/>
        <a:lstStyle/>
        <a:p>
          <a:pPr algn="just"/>
          <a:r>
            <a:rPr lang="ru-RU" sz="2000" dirty="0" smtClean="0"/>
            <a:t>на блокирование экономической и финансовой деятельности террористических организаций</a:t>
          </a:r>
          <a:endParaRPr lang="ru-RU" sz="2000" dirty="0"/>
        </a:p>
      </dgm:t>
    </dgm:pt>
    <dgm:pt modelId="{D6C7703B-D227-473A-82EA-560A7CAAB5BC}" type="parTrans" cxnId="{89D4BC3C-3C51-4732-AC1E-A4BB74B5EF88}">
      <dgm:prSet/>
      <dgm:spPr/>
      <dgm:t>
        <a:bodyPr/>
        <a:lstStyle/>
        <a:p>
          <a:endParaRPr lang="ru-RU"/>
        </a:p>
      </dgm:t>
    </dgm:pt>
    <dgm:pt modelId="{6DF49CC0-1E6E-42DA-A4C0-28AF589CF2A0}" type="sibTrans" cxnId="{89D4BC3C-3C51-4732-AC1E-A4BB74B5EF88}">
      <dgm:prSet/>
      <dgm:spPr/>
      <dgm:t>
        <a:bodyPr/>
        <a:lstStyle/>
        <a:p>
          <a:endParaRPr lang="ru-RU"/>
        </a:p>
      </dgm:t>
    </dgm:pt>
    <dgm:pt modelId="{9C557F25-63AF-451C-8AF7-E06D07F99291}">
      <dgm:prSet phldrT="[Текст]" custT="1"/>
      <dgm:spPr/>
      <dgm:t>
        <a:bodyPr/>
        <a:lstStyle/>
        <a:p>
          <a:pPr algn="just"/>
          <a:r>
            <a:rPr lang="ru-RU" sz="2000" dirty="0" smtClean="0"/>
            <a:t>на работу спецслужб, </a:t>
          </a:r>
          <a:endParaRPr lang="ru-RU" sz="2000" dirty="0"/>
        </a:p>
      </dgm:t>
    </dgm:pt>
    <dgm:pt modelId="{655125DE-F719-47F1-ABC1-48A6EFE53128}" type="parTrans" cxnId="{295F7C18-C54F-46D3-AFBB-5F0DF36FC025}">
      <dgm:prSet/>
      <dgm:spPr/>
      <dgm:t>
        <a:bodyPr/>
        <a:lstStyle/>
        <a:p>
          <a:endParaRPr lang="ru-RU"/>
        </a:p>
      </dgm:t>
    </dgm:pt>
    <dgm:pt modelId="{86789D29-19F5-4126-A7D1-A46B8B4D6C13}" type="sibTrans" cxnId="{295F7C18-C54F-46D3-AFBB-5F0DF36FC025}">
      <dgm:prSet/>
      <dgm:spPr/>
      <dgm:t>
        <a:bodyPr/>
        <a:lstStyle/>
        <a:p>
          <a:endParaRPr lang="ru-RU"/>
        </a:p>
      </dgm:t>
    </dgm:pt>
    <dgm:pt modelId="{0A383F84-140C-4A4F-8D9D-28819B0DAF4B}">
      <dgm:prSet phldrT="[Текст]" custT="1"/>
      <dgm:spPr/>
      <dgm:t>
        <a:bodyPr/>
        <a:lstStyle/>
        <a:p>
          <a:pPr algn="just"/>
          <a:r>
            <a:rPr lang="ru-RU" sz="2000" dirty="0" smtClean="0"/>
            <a:t>на военную силу</a:t>
          </a:r>
          <a:endParaRPr lang="ru-RU" sz="2000" dirty="0"/>
        </a:p>
      </dgm:t>
    </dgm:pt>
    <dgm:pt modelId="{78E5F7C1-0614-43D1-90A5-64067195C74D}" type="parTrans" cxnId="{43CC954A-E018-4671-86B1-D5080AB9CD6B}">
      <dgm:prSet/>
      <dgm:spPr/>
      <dgm:t>
        <a:bodyPr/>
        <a:lstStyle/>
        <a:p>
          <a:endParaRPr lang="ru-RU"/>
        </a:p>
      </dgm:t>
    </dgm:pt>
    <dgm:pt modelId="{BD33CEDD-B97A-4FD6-946B-A0D03A8832D2}" type="sibTrans" cxnId="{43CC954A-E018-4671-86B1-D5080AB9CD6B}">
      <dgm:prSet/>
      <dgm:spPr/>
      <dgm:t>
        <a:bodyPr/>
        <a:lstStyle/>
        <a:p>
          <a:endParaRPr lang="ru-RU"/>
        </a:p>
      </dgm:t>
    </dgm:pt>
    <dgm:pt modelId="{7B22D6CA-4806-4293-B820-7C58F8ECEF93}">
      <dgm:prSet phldrT="[Текст]" custT="1"/>
      <dgm:spPr/>
      <dgm:t>
        <a:bodyPr/>
        <a:lstStyle/>
        <a:p>
          <a:pPr algn="just"/>
          <a:r>
            <a:rPr lang="ru-RU" sz="2000" dirty="0" smtClean="0"/>
            <a:t>международное взаимодействие в борьбе с международным терроризмом </a:t>
          </a:r>
          <a:endParaRPr lang="ru-RU" sz="2000" dirty="0"/>
        </a:p>
      </dgm:t>
    </dgm:pt>
    <dgm:pt modelId="{80BAD6E6-2A4D-44A3-B893-0BE81FFF7F55}" type="parTrans" cxnId="{0418FC4D-B663-4A4F-B3DD-8914DBC03366}">
      <dgm:prSet/>
      <dgm:spPr/>
      <dgm:t>
        <a:bodyPr/>
        <a:lstStyle/>
        <a:p>
          <a:endParaRPr lang="ru-RU"/>
        </a:p>
      </dgm:t>
    </dgm:pt>
    <dgm:pt modelId="{50DFF56C-05D5-4D46-823E-4044A287514D}" type="sibTrans" cxnId="{0418FC4D-B663-4A4F-B3DD-8914DBC03366}">
      <dgm:prSet/>
      <dgm:spPr/>
      <dgm:t>
        <a:bodyPr/>
        <a:lstStyle/>
        <a:p>
          <a:endParaRPr lang="ru-RU"/>
        </a:p>
      </dgm:t>
    </dgm:pt>
    <dgm:pt modelId="{9BD583CF-5F4B-45CB-9058-0DFBB9146A7B}">
      <dgm:prSet phldrT="[Текст]" custT="1"/>
      <dgm:spPr/>
      <dgm:t>
        <a:bodyPr/>
        <a:lstStyle/>
        <a:p>
          <a:pPr algn="just"/>
          <a:r>
            <a:rPr lang="ru-RU" sz="2000" dirty="0" smtClean="0"/>
            <a:t>психологическое и идеологическое противодействие </a:t>
          </a:r>
          <a:endParaRPr lang="ru-RU" sz="2000" dirty="0"/>
        </a:p>
      </dgm:t>
    </dgm:pt>
    <dgm:pt modelId="{192FC52F-6079-4AB2-8E2B-3B5B875AC4A3}" type="parTrans" cxnId="{9333D479-FE4F-4D5A-A887-4B018FE1A405}">
      <dgm:prSet/>
      <dgm:spPr/>
      <dgm:t>
        <a:bodyPr/>
        <a:lstStyle/>
        <a:p>
          <a:endParaRPr lang="ru-RU"/>
        </a:p>
      </dgm:t>
    </dgm:pt>
    <dgm:pt modelId="{4424FAE9-35D9-48F5-AF99-261B9D565A2C}" type="sibTrans" cxnId="{9333D479-FE4F-4D5A-A887-4B018FE1A405}">
      <dgm:prSet/>
      <dgm:spPr/>
      <dgm:t>
        <a:bodyPr/>
        <a:lstStyle/>
        <a:p>
          <a:endParaRPr lang="ru-RU"/>
        </a:p>
      </dgm:t>
    </dgm:pt>
    <dgm:pt modelId="{83750FD6-CC6A-4F97-8F36-2BDD37CF96C7}">
      <dgm:prSet phldrT="[Текст]" custT="1"/>
      <dgm:spPr/>
      <dgm:t>
        <a:bodyPr/>
        <a:lstStyle/>
        <a:p>
          <a:pPr algn="just"/>
          <a:r>
            <a:rPr lang="ru-RU" sz="2000" dirty="0" smtClean="0"/>
            <a:t>информационно-аналитическое противодействие терроризму и экстремизму</a:t>
          </a:r>
          <a:endParaRPr lang="ru-RU" sz="2000" dirty="0"/>
        </a:p>
      </dgm:t>
    </dgm:pt>
    <dgm:pt modelId="{3EFDE92F-AD99-4427-A064-D8F08DBE1222}" type="parTrans" cxnId="{CFA93F34-93FA-4DC7-BD12-99BC7A783918}">
      <dgm:prSet/>
      <dgm:spPr/>
      <dgm:t>
        <a:bodyPr/>
        <a:lstStyle/>
        <a:p>
          <a:endParaRPr lang="ru-RU"/>
        </a:p>
      </dgm:t>
    </dgm:pt>
    <dgm:pt modelId="{79DC823B-A9A5-4EFE-8E95-925F681829FF}" type="sibTrans" cxnId="{CFA93F34-93FA-4DC7-BD12-99BC7A783918}">
      <dgm:prSet/>
      <dgm:spPr/>
      <dgm:t>
        <a:bodyPr/>
        <a:lstStyle/>
        <a:p>
          <a:endParaRPr lang="ru-RU"/>
        </a:p>
      </dgm:t>
    </dgm:pt>
    <dgm:pt modelId="{1B59E764-CBC7-4C76-8744-D857420A198C}">
      <dgm:prSet phldrT="[Текст]" custT="1"/>
      <dgm:spPr/>
      <dgm:t>
        <a:bodyPr/>
        <a:lstStyle/>
        <a:p>
          <a:pPr algn="just"/>
          <a:r>
            <a:rPr lang="ru-RU" sz="2000" dirty="0" smtClean="0"/>
            <a:t>формирование в обществе религиозной и межнациональной терпимости, патриотизма, здорового образа жизни</a:t>
          </a:r>
          <a:endParaRPr lang="ru-RU" sz="2000" dirty="0"/>
        </a:p>
      </dgm:t>
    </dgm:pt>
    <dgm:pt modelId="{9752A35A-A6B8-4163-951F-9B1772ACCA2F}" type="parTrans" cxnId="{BDE34089-AADA-4832-BA5E-F75BE04707D8}">
      <dgm:prSet/>
      <dgm:spPr/>
      <dgm:t>
        <a:bodyPr/>
        <a:lstStyle/>
        <a:p>
          <a:endParaRPr lang="ru-RU"/>
        </a:p>
      </dgm:t>
    </dgm:pt>
    <dgm:pt modelId="{EA2BBBCD-3770-4C5C-BA49-7FF28F49E24D}" type="sibTrans" cxnId="{BDE34089-AADA-4832-BA5E-F75BE04707D8}">
      <dgm:prSet/>
      <dgm:spPr/>
      <dgm:t>
        <a:bodyPr/>
        <a:lstStyle/>
        <a:p>
          <a:endParaRPr lang="ru-RU"/>
        </a:p>
      </dgm:t>
    </dgm:pt>
    <dgm:pt modelId="{8A413B96-393C-4262-BFB6-8B9860949E04}" type="pres">
      <dgm:prSet presAssocID="{8001854E-B6A5-423F-ABCB-43B571D5201F}" presName="compositeShape" presStyleCnt="0">
        <dgm:presLayoutVars>
          <dgm:dir/>
          <dgm:resizeHandles/>
        </dgm:presLayoutVars>
      </dgm:prSet>
      <dgm:spPr/>
    </dgm:pt>
    <dgm:pt modelId="{544B341C-5CBA-49B9-A3C6-69C823604474}" type="pres">
      <dgm:prSet presAssocID="{8001854E-B6A5-423F-ABCB-43B571D5201F}" presName="pyramid" presStyleLbl="node1" presStyleIdx="0" presStyleCnt="1" custScaleX="112190" custLinFactNeighborX="1356" custLinFactNeighborY="1515"/>
      <dgm:spPr/>
    </dgm:pt>
    <dgm:pt modelId="{D9043ACD-F69E-468D-B47E-0AB13554E8A4}" type="pres">
      <dgm:prSet presAssocID="{8001854E-B6A5-423F-ABCB-43B571D5201F}" presName="theList" presStyleCnt="0"/>
      <dgm:spPr/>
    </dgm:pt>
    <dgm:pt modelId="{51EFF0EE-B2C4-4996-9E7C-E03F14E1DA72}" type="pres">
      <dgm:prSet presAssocID="{1B59E764-CBC7-4C76-8744-D857420A198C}" presName="aNode" presStyleLbl="fgAcc1" presStyleIdx="0" presStyleCnt="7" custScaleX="314286" custScaleY="121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D6AD46-A622-43F5-BF56-E9AA04150CEC}" type="pres">
      <dgm:prSet presAssocID="{1B59E764-CBC7-4C76-8744-D857420A198C}" presName="aSpace" presStyleCnt="0"/>
      <dgm:spPr/>
    </dgm:pt>
    <dgm:pt modelId="{5D3200EA-4A8A-42C5-A04B-DC24E01AC524}" type="pres">
      <dgm:prSet presAssocID="{9BD583CF-5F4B-45CB-9058-0DFBB9146A7B}" presName="aNode" presStyleLbl="fgAcc1" presStyleIdx="1" presStyleCnt="7" custScaleX="309890" custScaleY="68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3F68B5-F850-47DE-9DAD-8BE99B2E5711}" type="pres">
      <dgm:prSet presAssocID="{9BD583CF-5F4B-45CB-9058-0DFBB9146A7B}" presName="aSpace" presStyleCnt="0"/>
      <dgm:spPr/>
    </dgm:pt>
    <dgm:pt modelId="{8EFD9E00-A869-40AE-9453-2642A6490F17}" type="pres">
      <dgm:prSet presAssocID="{83750FD6-CC6A-4F97-8F36-2BDD37CF96C7}" presName="aNode" presStyleLbl="fgAcc1" presStyleIdx="2" presStyleCnt="7" custScaleX="314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8B25A2-8D5A-4AA7-A535-AA9A01DDA247}" type="pres">
      <dgm:prSet presAssocID="{83750FD6-CC6A-4F97-8F36-2BDD37CF96C7}" presName="aSpace" presStyleCnt="0"/>
      <dgm:spPr/>
    </dgm:pt>
    <dgm:pt modelId="{928EB0C6-779E-45D8-9A2B-98268FA7591B}" type="pres">
      <dgm:prSet presAssocID="{7B22D6CA-4806-4293-B820-7C58F8ECEF93}" presName="aNode" presStyleLbl="fgAcc1" presStyleIdx="3" presStyleCnt="7" custScaleX="313572" custLinFactNeighborX="357" custLinFactNeighborY="-19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57FD8D-CD1E-414B-B7CB-65DFDF7C830C}" type="pres">
      <dgm:prSet presAssocID="{7B22D6CA-4806-4293-B820-7C58F8ECEF93}" presName="aSpace" presStyleCnt="0"/>
      <dgm:spPr/>
    </dgm:pt>
    <dgm:pt modelId="{F0EF536C-4ED0-4620-B703-1D7747D841E9}" type="pres">
      <dgm:prSet presAssocID="{0C036403-B974-490A-9F91-253ACE70CB82}" presName="aNode" presStyleLbl="fgAcc1" presStyleIdx="4" presStyleCnt="7" custScaleX="314286" custScaleY="1093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21948-B724-4D2C-9227-51F2D8DDDF5B}" type="pres">
      <dgm:prSet presAssocID="{0C036403-B974-490A-9F91-253ACE70CB82}" presName="aSpace" presStyleCnt="0"/>
      <dgm:spPr/>
    </dgm:pt>
    <dgm:pt modelId="{797F674C-D37C-4AC8-9E9D-FF220EFC8485}" type="pres">
      <dgm:prSet presAssocID="{9C557F25-63AF-451C-8AF7-E06D07F99291}" presName="aNode" presStyleLbl="fgAcc1" presStyleIdx="5" presStyleCnt="7" custScaleX="307508" custLinFactY="23136" custLinFactNeighborX="338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49C793-6476-43DB-B308-7882D87B771E}" type="pres">
      <dgm:prSet presAssocID="{9C557F25-63AF-451C-8AF7-E06D07F99291}" presName="aSpace" presStyleCnt="0"/>
      <dgm:spPr/>
    </dgm:pt>
    <dgm:pt modelId="{3D262281-F854-4398-B93E-2865F113DEC8}" type="pres">
      <dgm:prSet presAssocID="{0A383F84-140C-4A4F-8D9D-28819B0DAF4B}" presName="aNode" presStyleLbl="fgAcc1" presStyleIdx="6" presStyleCnt="7" custScaleX="308890" custLinFactY="58566" custLinFactNeighborX="269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ED5006-FAF0-48D1-B331-30EF0315AF82}" type="pres">
      <dgm:prSet presAssocID="{0A383F84-140C-4A4F-8D9D-28819B0DAF4B}" presName="aSpace" presStyleCnt="0"/>
      <dgm:spPr/>
    </dgm:pt>
  </dgm:ptLst>
  <dgm:cxnLst>
    <dgm:cxn modelId="{BDE34089-AADA-4832-BA5E-F75BE04707D8}" srcId="{8001854E-B6A5-423F-ABCB-43B571D5201F}" destId="{1B59E764-CBC7-4C76-8744-D857420A198C}" srcOrd="0" destOrd="0" parTransId="{9752A35A-A6B8-4163-951F-9B1772ACCA2F}" sibTransId="{EA2BBBCD-3770-4C5C-BA49-7FF28F49E24D}"/>
    <dgm:cxn modelId="{A4E5F05E-A06C-47D5-8D91-71F51F6EFA62}" type="presOf" srcId="{9C557F25-63AF-451C-8AF7-E06D07F99291}" destId="{797F674C-D37C-4AC8-9E9D-FF220EFC8485}" srcOrd="0" destOrd="0" presId="urn:microsoft.com/office/officeart/2005/8/layout/pyramid2"/>
    <dgm:cxn modelId="{9333D479-FE4F-4D5A-A887-4B018FE1A405}" srcId="{8001854E-B6A5-423F-ABCB-43B571D5201F}" destId="{9BD583CF-5F4B-45CB-9058-0DFBB9146A7B}" srcOrd="1" destOrd="0" parTransId="{192FC52F-6079-4AB2-8E2B-3B5B875AC4A3}" sibTransId="{4424FAE9-35D9-48F5-AF99-261B9D565A2C}"/>
    <dgm:cxn modelId="{6B56D067-7478-4C20-B7B6-FC7AC43B7B4B}" type="presOf" srcId="{7B22D6CA-4806-4293-B820-7C58F8ECEF93}" destId="{928EB0C6-779E-45D8-9A2B-98268FA7591B}" srcOrd="0" destOrd="0" presId="urn:microsoft.com/office/officeart/2005/8/layout/pyramid2"/>
    <dgm:cxn modelId="{43CC954A-E018-4671-86B1-D5080AB9CD6B}" srcId="{8001854E-B6A5-423F-ABCB-43B571D5201F}" destId="{0A383F84-140C-4A4F-8D9D-28819B0DAF4B}" srcOrd="6" destOrd="0" parTransId="{78E5F7C1-0614-43D1-90A5-64067195C74D}" sibTransId="{BD33CEDD-B97A-4FD6-946B-A0D03A8832D2}"/>
    <dgm:cxn modelId="{0418FC4D-B663-4A4F-B3DD-8914DBC03366}" srcId="{8001854E-B6A5-423F-ABCB-43B571D5201F}" destId="{7B22D6CA-4806-4293-B820-7C58F8ECEF93}" srcOrd="3" destOrd="0" parTransId="{80BAD6E6-2A4D-44A3-B893-0BE81FFF7F55}" sibTransId="{50DFF56C-05D5-4D46-823E-4044A287514D}"/>
    <dgm:cxn modelId="{CA2BE0A4-8013-495A-A280-260CB11C3622}" type="presOf" srcId="{0A383F84-140C-4A4F-8D9D-28819B0DAF4B}" destId="{3D262281-F854-4398-B93E-2865F113DEC8}" srcOrd="0" destOrd="0" presId="urn:microsoft.com/office/officeart/2005/8/layout/pyramid2"/>
    <dgm:cxn modelId="{CFA93F34-93FA-4DC7-BD12-99BC7A783918}" srcId="{8001854E-B6A5-423F-ABCB-43B571D5201F}" destId="{83750FD6-CC6A-4F97-8F36-2BDD37CF96C7}" srcOrd="2" destOrd="0" parTransId="{3EFDE92F-AD99-4427-A064-D8F08DBE1222}" sibTransId="{79DC823B-A9A5-4EFE-8E95-925F681829FF}"/>
    <dgm:cxn modelId="{D04E328E-977C-43FF-AC9E-E3D5572D6DC8}" type="presOf" srcId="{9BD583CF-5F4B-45CB-9058-0DFBB9146A7B}" destId="{5D3200EA-4A8A-42C5-A04B-DC24E01AC524}" srcOrd="0" destOrd="0" presId="urn:microsoft.com/office/officeart/2005/8/layout/pyramid2"/>
    <dgm:cxn modelId="{6B24A1BC-576E-417B-9538-D1B0D91F8C29}" type="presOf" srcId="{8001854E-B6A5-423F-ABCB-43B571D5201F}" destId="{8A413B96-393C-4262-BFB6-8B9860949E04}" srcOrd="0" destOrd="0" presId="urn:microsoft.com/office/officeart/2005/8/layout/pyramid2"/>
    <dgm:cxn modelId="{186EA8A0-C6E1-41A2-83D9-2CE688B00E76}" type="presOf" srcId="{83750FD6-CC6A-4F97-8F36-2BDD37CF96C7}" destId="{8EFD9E00-A869-40AE-9453-2642A6490F17}" srcOrd="0" destOrd="0" presId="urn:microsoft.com/office/officeart/2005/8/layout/pyramid2"/>
    <dgm:cxn modelId="{A44886D4-8338-47CE-9F7D-3EBDCFA47502}" type="presOf" srcId="{1B59E764-CBC7-4C76-8744-D857420A198C}" destId="{51EFF0EE-B2C4-4996-9E7C-E03F14E1DA72}" srcOrd="0" destOrd="0" presId="urn:microsoft.com/office/officeart/2005/8/layout/pyramid2"/>
    <dgm:cxn modelId="{0FD21412-C367-4657-AC87-EC54CDEC1D29}" type="presOf" srcId="{0C036403-B974-490A-9F91-253ACE70CB82}" destId="{F0EF536C-4ED0-4620-B703-1D7747D841E9}" srcOrd="0" destOrd="0" presId="urn:microsoft.com/office/officeart/2005/8/layout/pyramid2"/>
    <dgm:cxn modelId="{295F7C18-C54F-46D3-AFBB-5F0DF36FC025}" srcId="{8001854E-B6A5-423F-ABCB-43B571D5201F}" destId="{9C557F25-63AF-451C-8AF7-E06D07F99291}" srcOrd="5" destOrd="0" parTransId="{655125DE-F719-47F1-ABC1-48A6EFE53128}" sibTransId="{86789D29-19F5-4126-A7D1-A46B8B4D6C13}"/>
    <dgm:cxn modelId="{89D4BC3C-3C51-4732-AC1E-A4BB74B5EF88}" srcId="{8001854E-B6A5-423F-ABCB-43B571D5201F}" destId="{0C036403-B974-490A-9F91-253ACE70CB82}" srcOrd="4" destOrd="0" parTransId="{D6C7703B-D227-473A-82EA-560A7CAAB5BC}" sibTransId="{6DF49CC0-1E6E-42DA-A4C0-28AF589CF2A0}"/>
    <dgm:cxn modelId="{B4ED9186-576E-48BF-818B-9F68E60F3970}" type="presParOf" srcId="{8A413B96-393C-4262-BFB6-8B9860949E04}" destId="{544B341C-5CBA-49B9-A3C6-69C823604474}" srcOrd="0" destOrd="0" presId="urn:microsoft.com/office/officeart/2005/8/layout/pyramid2"/>
    <dgm:cxn modelId="{7D13F90B-ABB9-490D-8432-14FD66A60DD3}" type="presParOf" srcId="{8A413B96-393C-4262-BFB6-8B9860949E04}" destId="{D9043ACD-F69E-468D-B47E-0AB13554E8A4}" srcOrd="1" destOrd="0" presId="urn:microsoft.com/office/officeart/2005/8/layout/pyramid2"/>
    <dgm:cxn modelId="{E7AC502E-375E-41F8-8028-A854B4D3EA66}" type="presParOf" srcId="{D9043ACD-F69E-468D-B47E-0AB13554E8A4}" destId="{51EFF0EE-B2C4-4996-9E7C-E03F14E1DA72}" srcOrd="0" destOrd="0" presId="urn:microsoft.com/office/officeart/2005/8/layout/pyramid2"/>
    <dgm:cxn modelId="{904B9BB6-FE8F-4C3C-B21A-CF2DDBD446DF}" type="presParOf" srcId="{D9043ACD-F69E-468D-B47E-0AB13554E8A4}" destId="{35D6AD46-A622-43F5-BF56-E9AA04150CEC}" srcOrd="1" destOrd="0" presId="urn:microsoft.com/office/officeart/2005/8/layout/pyramid2"/>
    <dgm:cxn modelId="{0AC72D49-1DA8-4A6B-885C-B5208BCA2E8F}" type="presParOf" srcId="{D9043ACD-F69E-468D-B47E-0AB13554E8A4}" destId="{5D3200EA-4A8A-42C5-A04B-DC24E01AC524}" srcOrd="2" destOrd="0" presId="urn:microsoft.com/office/officeart/2005/8/layout/pyramid2"/>
    <dgm:cxn modelId="{BBC5707B-B149-46F9-BAFB-F52A76B2ED7D}" type="presParOf" srcId="{D9043ACD-F69E-468D-B47E-0AB13554E8A4}" destId="{9A3F68B5-F850-47DE-9DAD-8BE99B2E5711}" srcOrd="3" destOrd="0" presId="urn:microsoft.com/office/officeart/2005/8/layout/pyramid2"/>
    <dgm:cxn modelId="{5DF17CC4-07BC-4E52-B32D-CC9AD1E0AB6F}" type="presParOf" srcId="{D9043ACD-F69E-468D-B47E-0AB13554E8A4}" destId="{8EFD9E00-A869-40AE-9453-2642A6490F17}" srcOrd="4" destOrd="0" presId="urn:microsoft.com/office/officeart/2005/8/layout/pyramid2"/>
    <dgm:cxn modelId="{B4766933-A565-40E0-96AA-499F4138B615}" type="presParOf" srcId="{D9043ACD-F69E-468D-B47E-0AB13554E8A4}" destId="{738B25A2-8D5A-4AA7-A535-AA9A01DDA247}" srcOrd="5" destOrd="0" presId="urn:microsoft.com/office/officeart/2005/8/layout/pyramid2"/>
    <dgm:cxn modelId="{8B7DF183-8032-44D4-9CD2-6604BD777473}" type="presParOf" srcId="{D9043ACD-F69E-468D-B47E-0AB13554E8A4}" destId="{928EB0C6-779E-45D8-9A2B-98268FA7591B}" srcOrd="6" destOrd="0" presId="urn:microsoft.com/office/officeart/2005/8/layout/pyramid2"/>
    <dgm:cxn modelId="{64EFFA2D-C437-4FBD-91B0-7108436B586E}" type="presParOf" srcId="{D9043ACD-F69E-468D-B47E-0AB13554E8A4}" destId="{CB57FD8D-CD1E-414B-B7CB-65DFDF7C830C}" srcOrd="7" destOrd="0" presId="urn:microsoft.com/office/officeart/2005/8/layout/pyramid2"/>
    <dgm:cxn modelId="{586BE317-49E4-4822-88E9-74DDA2593C4B}" type="presParOf" srcId="{D9043ACD-F69E-468D-B47E-0AB13554E8A4}" destId="{F0EF536C-4ED0-4620-B703-1D7747D841E9}" srcOrd="8" destOrd="0" presId="urn:microsoft.com/office/officeart/2005/8/layout/pyramid2"/>
    <dgm:cxn modelId="{53835785-A9AC-428E-9412-2618102FB8F5}" type="presParOf" srcId="{D9043ACD-F69E-468D-B47E-0AB13554E8A4}" destId="{23621948-B724-4D2C-9227-51F2D8DDDF5B}" srcOrd="9" destOrd="0" presId="urn:microsoft.com/office/officeart/2005/8/layout/pyramid2"/>
    <dgm:cxn modelId="{BEC897CB-1D36-4590-8FC6-A6F4552EC799}" type="presParOf" srcId="{D9043ACD-F69E-468D-B47E-0AB13554E8A4}" destId="{797F674C-D37C-4AC8-9E9D-FF220EFC8485}" srcOrd="10" destOrd="0" presId="urn:microsoft.com/office/officeart/2005/8/layout/pyramid2"/>
    <dgm:cxn modelId="{3FA86EA6-DC87-40CA-810F-AFE2A946FD5E}" type="presParOf" srcId="{D9043ACD-F69E-468D-B47E-0AB13554E8A4}" destId="{7449C793-6476-43DB-B308-7882D87B771E}" srcOrd="11" destOrd="0" presId="urn:microsoft.com/office/officeart/2005/8/layout/pyramid2"/>
    <dgm:cxn modelId="{30F83BBA-B20A-4550-B4A4-7586296B4DF6}" type="presParOf" srcId="{D9043ACD-F69E-468D-B47E-0AB13554E8A4}" destId="{3D262281-F854-4398-B93E-2865F113DEC8}" srcOrd="12" destOrd="0" presId="urn:microsoft.com/office/officeart/2005/8/layout/pyramid2"/>
    <dgm:cxn modelId="{5E8F8F8B-5DB6-4AAC-A955-584206581555}" type="presParOf" srcId="{D9043ACD-F69E-468D-B47E-0AB13554E8A4}" destId="{2DED5006-FAF0-48D1-B331-30EF0315AF82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E58838-D285-4D82-80E0-CF4CC0609413}">
      <dsp:nvSpPr>
        <dsp:cNvPr id="0" name=""/>
        <dsp:cNvSpPr/>
      </dsp:nvSpPr>
      <dsp:spPr>
        <a:xfrm rot="5400000">
          <a:off x="-215975" y="219322"/>
          <a:ext cx="1439839" cy="10078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 rot="-5400000">
        <a:off x="2" y="507290"/>
        <a:ext cx="1007887" cy="431952"/>
      </dsp:txXfrm>
    </dsp:sp>
    <dsp:sp modelId="{53CC4D8D-4E44-48CF-867A-F38D1B3241AC}">
      <dsp:nvSpPr>
        <dsp:cNvPr id="0" name=""/>
        <dsp:cNvSpPr/>
      </dsp:nvSpPr>
      <dsp:spPr>
        <a:xfrm rot="5400000">
          <a:off x="5940651" y="-4748153"/>
          <a:ext cx="935895" cy="108014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насильственное изменение основ конституционного строя и нарушение целостности РФ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публичное оправдание терроризма и иная террористическая деятельность</a:t>
          </a:r>
          <a:endParaRPr lang="ru-RU" sz="2000" kern="1200" dirty="0"/>
        </a:p>
      </dsp:txBody>
      <dsp:txXfrm rot="-5400000">
        <a:off x="1007887" y="230298"/>
        <a:ext cx="10755737" cy="844521"/>
      </dsp:txXfrm>
    </dsp:sp>
    <dsp:sp modelId="{0331622F-1C4A-46CC-A2A3-7958E1CEE5D0}">
      <dsp:nvSpPr>
        <dsp:cNvPr id="0" name=""/>
        <dsp:cNvSpPr/>
      </dsp:nvSpPr>
      <dsp:spPr>
        <a:xfrm rot="5400000">
          <a:off x="-215975" y="1626403"/>
          <a:ext cx="1439839" cy="10078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-5400000">
        <a:off x="2" y="1914371"/>
        <a:ext cx="1007887" cy="431952"/>
      </dsp:txXfrm>
    </dsp:sp>
    <dsp:sp modelId="{CA86A35C-8F2F-4F89-AF24-D4260B7DB658}">
      <dsp:nvSpPr>
        <dsp:cNvPr id="0" name=""/>
        <dsp:cNvSpPr/>
      </dsp:nvSpPr>
      <dsp:spPr>
        <a:xfrm rot="5400000">
          <a:off x="5803037" y="-3522337"/>
          <a:ext cx="1211123" cy="108014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возбуждение социальной, расовой, национальной или религиозной розни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пропаганда исключительности, превосходства либо неполноценности человека по признаку его социальной, расовой, национальной, религиозной или языковой принадлежности или отношения к религии</a:t>
          </a:r>
          <a:endParaRPr lang="ru-RU" sz="2000" kern="1200" dirty="0"/>
        </a:p>
      </dsp:txBody>
      <dsp:txXfrm rot="-5400000">
        <a:off x="1007887" y="1331935"/>
        <a:ext cx="10742302" cy="1092879"/>
      </dsp:txXfrm>
    </dsp:sp>
    <dsp:sp modelId="{8AD74FC7-CEDA-4CFB-94E7-01D0B3C55C69}">
      <dsp:nvSpPr>
        <dsp:cNvPr id="0" name=""/>
        <dsp:cNvSpPr/>
      </dsp:nvSpPr>
      <dsp:spPr>
        <a:xfrm rot="5400000">
          <a:off x="-215975" y="3299896"/>
          <a:ext cx="1439839" cy="10078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2" y="3587864"/>
        <a:ext cx="1007887" cy="431952"/>
      </dsp:txXfrm>
    </dsp:sp>
    <dsp:sp modelId="{2F4FDD9A-B67E-4BB2-B95D-426A33AB9C53}">
      <dsp:nvSpPr>
        <dsp:cNvPr id="0" name=""/>
        <dsp:cNvSpPr/>
      </dsp:nvSpPr>
      <dsp:spPr>
        <a:xfrm rot="5400000">
          <a:off x="5536625" y="-1848844"/>
          <a:ext cx="1743947" cy="108014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пропаганда и публичное демонстрирование нацистской атрибутики или символики, либо атрибутики или символики, сходных с нацистской атрибутикой или символикой до степени смешения;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публичные призывы к осуществлению указанных деяний либо массовое распространение заведомо экстремистских материалов, а равно их изготовление или хранение в целях массового распространения</a:t>
          </a:r>
          <a:endParaRPr lang="ru-RU" sz="2000" kern="1200" dirty="0"/>
        </a:p>
      </dsp:txBody>
      <dsp:txXfrm rot="-5400000">
        <a:off x="1007887" y="2765026"/>
        <a:ext cx="10716292" cy="15736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FAF3FA-8EC6-464B-9D82-6BFCA00FF577}">
      <dsp:nvSpPr>
        <dsp:cNvPr id="0" name=""/>
        <dsp:cNvSpPr/>
      </dsp:nvSpPr>
      <dsp:spPr>
        <a:xfrm>
          <a:off x="0" y="467748"/>
          <a:ext cx="11377264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6D7F09-352F-46E5-AC09-9DA2B5F5BAE2}">
      <dsp:nvSpPr>
        <dsp:cNvPr id="0" name=""/>
        <dsp:cNvSpPr/>
      </dsp:nvSpPr>
      <dsp:spPr>
        <a:xfrm>
          <a:off x="541642" y="39708"/>
          <a:ext cx="10832833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023" tIns="0" rIns="30102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признание вседозволенности и радикализма, культа силы</a:t>
          </a:r>
          <a:endParaRPr lang="ru-RU" sz="1800" kern="1200" dirty="0"/>
        </a:p>
      </dsp:txBody>
      <dsp:txXfrm>
        <a:off x="583432" y="81498"/>
        <a:ext cx="10749253" cy="772500"/>
      </dsp:txXfrm>
    </dsp:sp>
    <dsp:sp modelId="{4CD9747E-9B77-4176-BD53-C9FA026088FF}">
      <dsp:nvSpPr>
        <dsp:cNvPr id="0" name=""/>
        <dsp:cNvSpPr/>
      </dsp:nvSpPr>
      <dsp:spPr>
        <a:xfrm>
          <a:off x="0" y="1783188"/>
          <a:ext cx="11377264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6667BE-3B31-451A-884D-818C452B845E}">
      <dsp:nvSpPr>
        <dsp:cNvPr id="0" name=""/>
        <dsp:cNvSpPr/>
      </dsp:nvSpPr>
      <dsp:spPr>
        <a:xfrm>
          <a:off x="541642" y="1355148"/>
          <a:ext cx="10832833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023" tIns="0" rIns="30102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попрание  нравственных принципов и идеалов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нравственного долга, обязанностей по отношению к людям, обществу, личной ответственности</a:t>
          </a:r>
          <a:endParaRPr lang="ru-RU" sz="1800" kern="1200" dirty="0"/>
        </a:p>
      </dsp:txBody>
      <dsp:txXfrm>
        <a:off x="583432" y="1396938"/>
        <a:ext cx="10749253" cy="772500"/>
      </dsp:txXfrm>
    </dsp:sp>
    <dsp:sp modelId="{42DEFCF6-3E6E-40CA-9575-BA7469B8916B}">
      <dsp:nvSpPr>
        <dsp:cNvPr id="0" name=""/>
        <dsp:cNvSpPr/>
      </dsp:nvSpPr>
      <dsp:spPr>
        <a:xfrm>
          <a:off x="0" y="3098628"/>
          <a:ext cx="11377264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0B6236-7356-4B22-B831-076E1EB13563}">
      <dsp:nvSpPr>
        <dsp:cNvPr id="0" name=""/>
        <dsp:cNvSpPr/>
      </dsp:nvSpPr>
      <dsp:spPr>
        <a:xfrm>
          <a:off x="541642" y="2670588"/>
          <a:ext cx="10832833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023" tIns="0" rIns="30102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пренебрежение к общественным нормам закона</a:t>
          </a:r>
          <a:endParaRPr lang="ru-RU" sz="1800" kern="1200" dirty="0"/>
        </a:p>
      </dsp:txBody>
      <dsp:txXfrm>
        <a:off x="583432" y="2712378"/>
        <a:ext cx="10749253" cy="772500"/>
      </dsp:txXfrm>
    </dsp:sp>
    <dsp:sp modelId="{73729DB2-2E75-4632-A483-148E6FB4F3EA}">
      <dsp:nvSpPr>
        <dsp:cNvPr id="0" name=""/>
        <dsp:cNvSpPr/>
      </dsp:nvSpPr>
      <dsp:spPr>
        <a:xfrm>
          <a:off x="0" y="4414067"/>
          <a:ext cx="11377264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704FE3-324A-4075-98CB-144172150C7E}">
      <dsp:nvSpPr>
        <dsp:cNvPr id="0" name=""/>
        <dsp:cNvSpPr/>
      </dsp:nvSpPr>
      <dsp:spPr>
        <a:xfrm>
          <a:off x="541642" y="3986028"/>
          <a:ext cx="10832833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023" tIns="0" rIns="30102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отрицание ценности культуры для личности и общества, цинизме в оценке ее исторических достижений</a:t>
          </a:r>
          <a:endParaRPr lang="ru-RU" sz="1800" kern="1200" dirty="0"/>
        </a:p>
      </dsp:txBody>
      <dsp:txXfrm>
        <a:off x="583432" y="4027818"/>
        <a:ext cx="10749253" cy="772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A8CD79-3724-42D4-B028-294F827F95EF}">
      <dsp:nvSpPr>
        <dsp:cNvPr id="0" name=""/>
        <dsp:cNvSpPr/>
      </dsp:nvSpPr>
      <dsp:spPr>
        <a:xfrm>
          <a:off x="642671" y="0"/>
          <a:ext cx="7283609" cy="352839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527869-4B3C-4BDF-941E-E047DD913EF9}">
      <dsp:nvSpPr>
        <dsp:cNvPr id="0" name=""/>
        <dsp:cNvSpPr/>
      </dsp:nvSpPr>
      <dsp:spPr>
        <a:xfrm>
          <a:off x="2294" y="1058517"/>
          <a:ext cx="2727731" cy="14113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политическая</a:t>
          </a:r>
          <a:endParaRPr lang="ru-RU" sz="2700" kern="1200" dirty="0"/>
        </a:p>
      </dsp:txBody>
      <dsp:txXfrm>
        <a:off x="71191" y="1127414"/>
        <a:ext cx="2589937" cy="1273562"/>
      </dsp:txXfrm>
    </dsp:sp>
    <dsp:sp modelId="{59076748-921F-414B-8994-6BDF0DB3B343}">
      <dsp:nvSpPr>
        <dsp:cNvPr id="0" name=""/>
        <dsp:cNvSpPr/>
      </dsp:nvSpPr>
      <dsp:spPr>
        <a:xfrm>
          <a:off x="2920610" y="1058517"/>
          <a:ext cx="2727731" cy="14113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национальная</a:t>
          </a:r>
          <a:endParaRPr lang="ru-RU" sz="2700" kern="1200" dirty="0"/>
        </a:p>
      </dsp:txBody>
      <dsp:txXfrm>
        <a:off x="2989507" y="1127414"/>
        <a:ext cx="2589937" cy="1273562"/>
      </dsp:txXfrm>
    </dsp:sp>
    <dsp:sp modelId="{C4165B27-35CD-4FF1-84CE-6814466E731F}">
      <dsp:nvSpPr>
        <dsp:cNvPr id="0" name=""/>
        <dsp:cNvSpPr/>
      </dsp:nvSpPr>
      <dsp:spPr>
        <a:xfrm>
          <a:off x="5838925" y="1058517"/>
          <a:ext cx="2727731" cy="14113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религиозная</a:t>
          </a:r>
          <a:endParaRPr lang="ru-RU" sz="2700" kern="1200" dirty="0"/>
        </a:p>
      </dsp:txBody>
      <dsp:txXfrm>
        <a:off x="5907822" y="1127414"/>
        <a:ext cx="2589937" cy="12735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84CEA-3B0C-4B6A-92A5-8DB539946E54}">
      <dsp:nvSpPr>
        <dsp:cNvPr id="0" name=""/>
        <dsp:cNvSpPr/>
      </dsp:nvSpPr>
      <dsp:spPr>
        <a:xfrm>
          <a:off x="0" y="330481"/>
          <a:ext cx="1108923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1A4CCC-8AEC-4147-8B27-158619AAD3E0}">
      <dsp:nvSpPr>
        <dsp:cNvPr id="0" name=""/>
        <dsp:cNvSpPr/>
      </dsp:nvSpPr>
      <dsp:spPr>
        <a:xfrm>
          <a:off x="583642" y="115899"/>
          <a:ext cx="9999759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403" tIns="0" rIns="29340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Политические мотивы</a:t>
          </a:r>
          <a:endParaRPr lang="ru-RU" sz="2000" kern="1200" dirty="0"/>
        </a:p>
      </dsp:txBody>
      <dsp:txXfrm>
        <a:off x="608140" y="140397"/>
        <a:ext cx="9950763" cy="452844"/>
      </dsp:txXfrm>
    </dsp:sp>
    <dsp:sp modelId="{D25C458D-E41F-4BB1-B362-9E968868285C}">
      <dsp:nvSpPr>
        <dsp:cNvPr id="0" name=""/>
        <dsp:cNvSpPr/>
      </dsp:nvSpPr>
      <dsp:spPr>
        <a:xfrm>
          <a:off x="0" y="1065568"/>
          <a:ext cx="11089232" cy="7004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4E79F4-8C00-4319-A633-EDDD29F49FD2}">
      <dsp:nvSpPr>
        <dsp:cNvPr id="0" name=""/>
        <dsp:cNvSpPr/>
      </dsp:nvSpPr>
      <dsp:spPr>
        <a:xfrm>
          <a:off x="549896" y="1065568"/>
          <a:ext cx="10539335" cy="5763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403" tIns="0" rIns="29340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Наличие особой идеологии, отличающей от других преступлений уголовного характера</a:t>
          </a:r>
          <a:endParaRPr lang="ru-RU" sz="2000" kern="1200" dirty="0"/>
        </a:p>
      </dsp:txBody>
      <dsp:txXfrm>
        <a:off x="578030" y="1093702"/>
        <a:ext cx="10483067" cy="520060"/>
      </dsp:txXfrm>
    </dsp:sp>
    <dsp:sp modelId="{3F131190-9075-42AB-96DF-E094995A3340}">
      <dsp:nvSpPr>
        <dsp:cNvPr id="0" name=""/>
        <dsp:cNvSpPr/>
      </dsp:nvSpPr>
      <dsp:spPr>
        <a:xfrm>
          <a:off x="0" y="2219238"/>
          <a:ext cx="1108923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E99FBA-64D9-47CB-979A-A7EB7273879F}">
      <dsp:nvSpPr>
        <dsp:cNvPr id="0" name=""/>
        <dsp:cNvSpPr/>
      </dsp:nvSpPr>
      <dsp:spPr>
        <a:xfrm>
          <a:off x="554461" y="1968318"/>
          <a:ext cx="102840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403" tIns="0" rIns="29340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Оружие слабых в борьбе против сильных</a:t>
          </a:r>
          <a:endParaRPr lang="ru-RU" sz="2000" kern="1200" dirty="0"/>
        </a:p>
      </dsp:txBody>
      <dsp:txXfrm>
        <a:off x="578959" y="1992816"/>
        <a:ext cx="10235024" cy="452844"/>
      </dsp:txXfrm>
    </dsp:sp>
    <dsp:sp modelId="{B6412726-066E-40D5-8A4F-1FE92702270D}">
      <dsp:nvSpPr>
        <dsp:cNvPr id="0" name=""/>
        <dsp:cNvSpPr/>
      </dsp:nvSpPr>
      <dsp:spPr>
        <a:xfrm>
          <a:off x="0" y="2990358"/>
          <a:ext cx="1108923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D5D934-0063-42DB-A294-BBBAE7BDAD4B}">
      <dsp:nvSpPr>
        <dsp:cNvPr id="0" name=""/>
        <dsp:cNvSpPr/>
      </dsp:nvSpPr>
      <dsp:spPr>
        <a:xfrm>
          <a:off x="584524" y="2742680"/>
          <a:ext cx="10504707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403" tIns="0" rIns="29340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Хорошо структурированный и организованный характер </a:t>
          </a:r>
          <a:endParaRPr lang="ru-RU" sz="2000" kern="1200" dirty="0"/>
        </a:p>
      </dsp:txBody>
      <dsp:txXfrm>
        <a:off x="609022" y="2767178"/>
        <a:ext cx="10455711" cy="452844"/>
      </dsp:txXfrm>
    </dsp:sp>
    <dsp:sp modelId="{B81FCA60-88B3-49E9-B2E0-9BEC07029495}">
      <dsp:nvSpPr>
        <dsp:cNvPr id="0" name=""/>
        <dsp:cNvSpPr/>
      </dsp:nvSpPr>
      <dsp:spPr>
        <a:xfrm>
          <a:off x="0" y="3761478"/>
          <a:ext cx="1108923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F48043-A4FD-41BD-A57D-8EF27E778E68}">
      <dsp:nvSpPr>
        <dsp:cNvPr id="0" name=""/>
        <dsp:cNvSpPr/>
      </dsp:nvSpPr>
      <dsp:spPr>
        <a:xfrm>
          <a:off x="648071" y="3534772"/>
          <a:ext cx="10310335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403" tIns="0" rIns="29340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Имеет свою финансовую индустрию</a:t>
          </a:r>
          <a:endParaRPr lang="ru-RU" sz="2000" kern="1200" dirty="0"/>
        </a:p>
      </dsp:txBody>
      <dsp:txXfrm>
        <a:off x="672569" y="3559270"/>
        <a:ext cx="10261339" cy="452844"/>
      </dsp:txXfrm>
    </dsp:sp>
    <dsp:sp modelId="{345670C7-99FF-42CF-8BAC-816AAB24D9D8}">
      <dsp:nvSpPr>
        <dsp:cNvPr id="0" name=""/>
        <dsp:cNvSpPr/>
      </dsp:nvSpPr>
      <dsp:spPr>
        <a:xfrm>
          <a:off x="0" y="4532598"/>
          <a:ext cx="1108923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880408-AE79-46F6-9CC1-D05F33FD4F7C}">
      <dsp:nvSpPr>
        <dsp:cNvPr id="0" name=""/>
        <dsp:cNvSpPr/>
      </dsp:nvSpPr>
      <dsp:spPr>
        <a:xfrm>
          <a:off x="554461" y="4281678"/>
          <a:ext cx="10388891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403" tIns="0" rIns="29340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Негосударственный </a:t>
          </a:r>
          <a:r>
            <a:rPr lang="ru-RU" sz="2000" kern="1200" dirty="0" err="1" smtClean="0"/>
            <a:t>актор</a:t>
          </a:r>
          <a:endParaRPr lang="ru-RU" sz="2000" kern="1200" dirty="0"/>
        </a:p>
      </dsp:txBody>
      <dsp:txXfrm>
        <a:off x="578959" y="4306176"/>
        <a:ext cx="10339895" cy="4528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4B341C-5CBA-49B9-A3C6-69C823604474}">
      <dsp:nvSpPr>
        <dsp:cNvPr id="0" name=""/>
        <dsp:cNvSpPr/>
      </dsp:nvSpPr>
      <dsp:spPr>
        <a:xfrm>
          <a:off x="1111277" y="0"/>
          <a:ext cx="5655004" cy="504056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EFF0EE-B2C4-4996-9E7C-E03F14E1DA72}">
      <dsp:nvSpPr>
        <dsp:cNvPr id="0" name=""/>
        <dsp:cNvSpPr/>
      </dsp:nvSpPr>
      <dsp:spPr>
        <a:xfrm>
          <a:off x="360035" y="505828"/>
          <a:ext cx="10297153" cy="6238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формирование в обществе религиозной и межнациональной терпимости, патриотизма, здорового образа жизни</a:t>
          </a:r>
          <a:endParaRPr lang="ru-RU" sz="2000" kern="1200" dirty="0"/>
        </a:p>
      </dsp:txBody>
      <dsp:txXfrm>
        <a:off x="390487" y="536280"/>
        <a:ext cx="10236249" cy="562905"/>
      </dsp:txXfrm>
    </dsp:sp>
    <dsp:sp modelId="{5D3200EA-4A8A-42C5-A04B-DC24E01AC524}">
      <dsp:nvSpPr>
        <dsp:cNvPr id="0" name=""/>
        <dsp:cNvSpPr/>
      </dsp:nvSpPr>
      <dsp:spPr>
        <a:xfrm>
          <a:off x="432049" y="1193629"/>
          <a:ext cx="10153124" cy="34969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психологическое и идеологическое противодействие </a:t>
          </a:r>
          <a:endParaRPr lang="ru-RU" sz="2000" kern="1200" dirty="0"/>
        </a:p>
      </dsp:txBody>
      <dsp:txXfrm>
        <a:off x="449120" y="1210700"/>
        <a:ext cx="10118982" cy="315553"/>
      </dsp:txXfrm>
    </dsp:sp>
    <dsp:sp modelId="{8EFD9E00-A869-40AE-9453-2642A6490F17}">
      <dsp:nvSpPr>
        <dsp:cNvPr id="0" name=""/>
        <dsp:cNvSpPr/>
      </dsp:nvSpPr>
      <dsp:spPr>
        <a:xfrm>
          <a:off x="360035" y="1607316"/>
          <a:ext cx="10297153" cy="5119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информационно-аналитическое противодействие терроризму и экстремизму</a:t>
          </a:r>
          <a:endParaRPr lang="ru-RU" sz="2000" kern="1200" dirty="0"/>
        </a:p>
      </dsp:txBody>
      <dsp:txXfrm>
        <a:off x="385025" y="1632306"/>
        <a:ext cx="10247173" cy="461951"/>
      </dsp:txXfrm>
    </dsp:sp>
    <dsp:sp modelId="{928EB0C6-779E-45D8-9A2B-98268FA7591B}">
      <dsp:nvSpPr>
        <dsp:cNvPr id="0" name=""/>
        <dsp:cNvSpPr/>
      </dsp:nvSpPr>
      <dsp:spPr>
        <a:xfrm>
          <a:off x="383428" y="2171081"/>
          <a:ext cx="10273760" cy="5119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международное взаимодействие в борьбе с международным терроризмом </a:t>
          </a:r>
          <a:endParaRPr lang="ru-RU" sz="2000" kern="1200" dirty="0"/>
        </a:p>
      </dsp:txBody>
      <dsp:txXfrm>
        <a:off x="408418" y="2196071"/>
        <a:ext cx="10223780" cy="461951"/>
      </dsp:txXfrm>
    </dsp:sp>
    <dsp:sp modelId="{F0EF536C-4ED0-4620-B703-1D7747D841E9}">
      <dsp:nvSpPr>
        <dsp:cNvPr id="0" name=""/>
        <dsp:cNvSpPr/>
      </dsp:nvSpPr>
      <dsp:spPr>
        <a:xfrm>
          <a:off x="360035" y="2759162"/>
          <a:ext cx="10297153" cy="5597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 блокирование экономической и финансовой деятельности террористических организаций</a:t>
          </a:r>
          <a:endParaRPr lang="ru-RU" sz="2000" kern="1200" dirty="0"/>
        </a:p>
      </dsp:txBody>
      <dsp:txXfrm>
        <a:off x="387359" y="2786486"/>
        <a:ext cx="10242505" cy="505082"/>
      </dsp:txXfrm>
    </dsp:sp>
    <dsp:sp modelId="{797F674C-D37C-4AC8-9E9D-FF220EFC8485}">
      <dsp:nvSpPr>
        <dsp:cNvPr id="0" name=""/>
        <dsp:cNvSpPr/>
      </dsp:nvSpPr>
      <dsp:spPr>
        <a:xfrm>
          <a:off x="582107" y="3565317"/>
          <a:ext cx="10075081" cy="5119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 работу спецслужб, </a:t>
          </a:r>
          <a:endParaRPr lang="ru-RU" sz="2000" kern="1200" dirty="0"/>
        </a:p>
      </dsp:txBody>
      <dsp:txXfrm>
        <a:off x="607097" y="3590307"/>
        <a:ext cx="10025101" cy="461951"/>
      </dsp:txXfrm>
    </dsp:sp>
    <dsp:sp modelId="{3D262281-F854-4398-B93E-2865F113DEC8}">
      <dsp:nvSpPr>
        <dsp:cNvPr id="0" name=""/>
        <dsp:cNvSpPr/>
      </dsp:nvSpPr>
      <dsp:spPr>
        <a:xfrm>
          <a:off x="536827" y="4322618"/>
          <a:ext cx="10120360" cy="5119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 военную силу</a:t>
          </a:r>
          <a:endParaRPr lang="ru-RU" sz="2000" kern="1200" dirty="0"/>
        </a:p>
      </dsp:txBody>
      <dsp:txXfrm>
        <a:off x="561817" y="4347608"/>
        <a:ext cx="10070380" cy="4619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68E278FA-1C2E-4A5C-A90B-E87A13ED9542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8F8A69C-EF05-4447-A2E5-2D1B0D647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78FA-1C2E-4A5C-A90B-E87A13ED9542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A69C-EF05-4447-A2E5-2D1B0D647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78FA-1C2E-4A5C-A90B-E87A13ED9542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A69C-EF05-4447-A2E5-2D1B0D647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78FA-1C2E-4A5C-A90B-E87A13ED9542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A69C-EF05-4447-A2E5-2D1B0D647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78FA-1C2E-4A5C-A90B-E87A13ED9542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A69C-EF05-4447-A2E5-2D1B0D647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78FA-1C2E-4A5C-A90B-E87A13ED9542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A69C-EF05-4447-A2E5-2D1B0D647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E278FA-1C2E-4A5C-A90B-E87A13ED9542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F8A69C-EF05-4447-A2E5-2D1B0D6472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68E278FA-1C2E-4A5C-A90B-E87A13ED9542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8F8A69C-EF05-4447-A2E5-2D1B0D647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78FA-1C2E-4A5C-A90B-E87A13ED9542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A69C-EF05-4447-A2E5-2D1B0D647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78FA-1C2E-4A5C-A90B-E87A13ED9542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A69C-EF05-4447-A2E5-2D1B0D647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78FA-1C2E-4A5C-A90B-E87A13ED9542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A69C-EF05-4447-A2E5-2D1B0D647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8E278FA-1C2E-4A5C-A90B-E87A13ED9542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8F8A69C-EF05-4447-A2E5-2D1B0D6472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Терроризм и экстремизм: соотношение понятий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95600" y="4581128"/>
            <a:ext cx="7992888" cy="1071410"/>
          </a:xfrm>
        </p:spPr>
        <p:txBody>
          <a:bodyPr/>
          <a:lstStyle/>
          <a:p>
            <a:pPr algn="r"/>
            <a:r>
              <a:rPr lang="ru-RU" dirty="0" smtClean="0"/>
              <a:t>Пащенко Людмила Васильева, к.ф.н., доцент кафедры истории и права, МАГУ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107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130" y="620688"/>
            <a:ext cx="826667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Концепции </a:t>
            </a:r>
            <a:r>
              <a:rPr lang="ru-RU" dirty="0"/>
              <a:t>внешней политики </a:t>
            </a:r>
            <a:r>
              <a:rPr lang="ru-RU" dirty="0" smtClean="0"/>
              <a:t>РФ(2016</a:t>
            </a:r>
            <a:r>
              <a:rPr lang="ru-RU" dirty="0"/>
              <a:t>)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556792"/>
            <a:ext cx="115212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/>
          </a:p>
          <a:p>
            <a:pPr algn="just"/>
            <a:r>
              <a:rPr lang="ru-RU" sz="2400" b="1" dirty="0"/>
              <a:t>отмечается:</a:t>
            </a:r>
          </a:p>
          <a:p>
            <a:pPr algn="just"/>
            <a:r>
              <a:rPr lang="ru-RU" sz="2400" dirty="0"/>
              <a:t> «глобальная террористическая угроза приобрела качественно новый характер с появлением международной террористической организации «</a:t>
            </a:r>
            <a:r>
              <a:rPr lang="ru-RU" sz="2400" b="1" dirty="0"/>
              <a:t>Исламское государство</a:t>
            </a:r>
            <a:r>
              <a:rPr lang="ru-RU" sz="2400" dirty="0"/>
              <a:t>» и подобных ей объединений, поднявших насилие на невиданный уровень жестокости, претендующих на создание собственного государственного образования и усиливающих свое влияние на территории от Атлантического побережья до </a:t>
            </a:r>
            <a:r>
              <a:rPr lang="ru-RU" sz="2400" dirty="0" smtClean="0"/>
              <a:t>Пакистана.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019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9376" y="908721"/>
            <a:ext cx="1159328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ИСЛАМСКОЕ ГОСУДАРСТВО</a:t>
            </a:r>
          </a:p>
          <a:p>
            <a:pPr algn="ctr"/>
            <a:endParaRPr lang="ru-RU" sz="2400" b="1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800" dirty="0"/>
              <a:t>Применяют самые современные технологии в области информационных коммуникаций</a:t>
            </a:r>
            <a:r>
              <a:rPr lang="ru-RU" sz="2800" dirty="0" smtClean="0"/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800" dirty="0" smtClean="0"/>
              <a:t>издает </a:t>
            </a:r>
            <a:r>
              <a:rPr lang="ru-RU" sz="2800" dirty="0"/>
              <a:t>свою пропагандистскую литературу на пяти европейских языках</a:t>
            </a:r>
            <a:r>
              <a:rPr lang="ru-RU" sz="2800" dirty="0" smtClean="0"/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800" dirty="0" smtClean="0"/>
              <a:t>распространяют </a:t>
            </a:r>
            <a:r>
              <a:rPr lang="ru-RU" sz="2800" dirty="0"/>
              <a:t>видео и печатные материалы, нередко с выступлениями захваченных западных заложников,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800" dirty="0"/>
              <a:t>в </a:t>
            </a:r>
            <a:r>
              <a:rPr lang="ru-RU" sz="2800" dirty="0" err="1"/>
              <a:t>Twitter</a:t>
            </a:r>
            <a:r>
              <a:rPr lang="ru-RU" sz="2800" dirty="0"/>
              <a:t> выявлено около 90 тыс. аккаунтов, владельцы которых разделяли постулаты ИГ;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800" dirty="0"/>
              <a:t>сервис </a:t>
            </a:r>
            <a:r>
              <a:rPr lang="ru-RU" sz="2800" dirty="0" err="1"/>
              <a:t>Ask</a:t>
            </a:r>
            <a:r>
              <a:rPr lang="ru-RU" sz="2800" dirty="0"/>
              <a:t> выполняет у них функцию </a:t>
            </a:r>
            <a:r>
              <a:rPr lang="ru-RU" sz="2800" dirty="0" smtClean="0"/>
              <a:t>онлайн-вербовщика;</a:t>
            </a:r>
            <a:endParaRPr lang="ru-RU" sz="28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800" dirty="0"/>
              <a:t>2013 г. был создан медиа-фонд «</a:t>
            </a:r>
            <a:r>
              <a:rPr lang="ru-RU" sz="2800" dirty="0" err="1"/>
              <a:t>Ажнад</a:t>
            </a:r>
            <a:r>
              <a:rPr lang="ru-RU" sz="2400" dirty="0" smtClean="0"/>
              <a:t>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3952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3352" y="197346"/>
            <a:ext cx="118093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/>
          </a:p>
          <a:p>
            <a:pPr algn="ctr"/>
            <a:endParaRPr lang="ru-RU" sz="2000" dirty="0"/>
          </a:p>
          <a:p>
            <a:pPr algn="ctr"/>
            <a:r>
              <a:rPr lang="ru-RU" sz="2000" b="1" dirty="0"/>
              <a:t>Основную опасность представляет существование мощной сети вербовщиков, которую террористам удалось создать в России</a:t>
            </a:r>
          </a:p>
          <a:p>
            <a:pPr algn="just"/>
            <a:endParaRPr lang="ru-RU" b="1" dirty="0"/>
          </a:p>
          <a:p>
            <a:pPr algn="just"/>
            <a:r>
              <a:rPr lang="ru-RU" sz="2400" b="1" dirty="0"/>
              <a:t>Активная вербовка проводится в социальных сетях</a:t>
            </a:r>
            <a:r>
              <a:rPr lang="ru-RU" sz="2400" dirty="0"/>
              <a:t>, в группах, посвященных исламу и в </a:t>
            </a:r>
            <a:r>
              <a:rPr lang="ru-RU" sz="2400" dirty="0" err="1"/>
              <a:t>салафитских</a:t>
            </a:r>
            <a:r>
              <a:rPr lang="ru-RU" sz="2400" dirty="0"/>
              <a:t> мечетях</a:t>
            </a:r>
          </a:p>
          <a:p>
            <a:pPr algn="just"/>
            <a:r>
              <a:rPr lang="ru-RU" sz="2400" dirty="0" smtClean="0"/>
              <a:t>Жертва </a:t>
            </a:r>
            <a:r>
              <a:rPr lang="ru-RU" sz="2400" dirty="0"/>
              <a:t>пропаганды — несформировавшиеся молодые люди, не нашедшие себя в привычных социальных условиях, которых привлекает брэнд и риторика вербовщиков, направленная на слабую психику подростков. </a:t>
            </a:r>
          </a:p>
          <a:p>
            <a:pPr algn="just"/>
            <a:r>
              <a:rPr lang="ru-RU" sz="2400" b="1" dirty="0"/>
              <a:t>ИГ представляется как мусульманская утопия, территория братства и процветания</a:t>
            </a:r>
          </a:p>
          <a:p>
            <a:pPr algn="just"/>
            <a:r>
              <a:rPr lang="ru-RU" sz="2400" b="1" dirty="0"/>
              <a:t>В видео ИГ присутствует шесть основных мотивов: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b="1" dirty="0"/>
              <a:t>насилие,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b="1" dirty="0"/>
              <a:t>милосердие,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b="1" dirty="0"/>
              <a:t> жертвенность,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b="1" dirty="0"/>
              <a:t>война,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b="1" dirty="0"/>
              <a:t>чувство принадлежности и утопизм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5902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376" y="620688"/>
            <a:ext cx="11233248" cy="864096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Противодействие терроризму должно опираться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640964073"/>
              </p:ext>
            </p:extLst>
          </p:nvPr>
        </p:nvGraphicFramePr>
        <p:xfrm>
          <a:off x="695400" y="1484784"/>
          <a:ext cx="1101722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636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5400" y="889844"/>
            <a:ext cx="1130525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/>
              <a:t>Терроризм – это насильственный способ достижения собственных целей.  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/>
              <a:t> Терроризм - это политика, основанная на систематическом запугивании </a:t>
            </a:r>
            <a:r>
              <a:rPr lang="ru-RU" sz="2800" dirty="0" smtClean="0"/>
              <a:t>населения. </a:t>
            </a:r>
            <a:endParaRPr lang="ru-RU" sz="28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/>
              <a:t> Терроризм - это устрашение </a:t>
            </a:r>
            <a:r>
              <a:rPr lang="ru-RU" sz="2800" dirty="0" smtClean="0"/>
              <a:t>общества.   </a:t>
            </a:r>
            <a:endParaRPr lang="ru-RU" sz="28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/>
              <a:t> Терроризм - это способ борьбы за власть, основанный на применении физического </a:t>
            </a:r>
            <a:r>
              <a:rPr lang="ru-RU" sz="2800" dirty="0" smtClean="0"/>
              <a:t>насилия.  </a:t>
            </a:r>
            <a:endParaRPr lang="ru-RU" sz="28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/>
              <a:t> Терроризм - это физическое и психологическое давление на </a:t>
            </a:r>
            <a:r>
              <a:rPr lang="ru-RU" sz="2800" dirty="0" smtClean="0"/>
              <a:t>общество.  </a:t>
            </a:r>
            <a:endParaRPr lang="ru-RU" sz="28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/>
              <a:t> Терроризм - это насилие, имеющее идеологическую </a:t>
            </a:r>
            <a:r>
              <a:rPr lang="ru-RU" sz="2800" dirty="0" smtClean="0"/>
              <a:t>основу.  </a:t>
            </a:r>
            <a:endParaRPr lang="ru-RU" sz="28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/>
              <a:t> Терроризм - это политика и действия, имеющие цель вызвать страх и ужас у общества и/или политических </a:t>
            </a:r>
            <a:r>
              <a:rPr lang="ru-RU" sz="2800" dirty="0" smtClean="0"/>
              <a:t>противников.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0632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Благодарю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22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19536" y="620688"/>
            <a:ext cx="8367464" cy="864096"/>
          </a:xfrm>
        </p:spPr>
        <p:txBody>
          <a:bodyPr/>
          <a:lstStyle/>
          <a:p>
            <a:r>
              <a:rPr lang="ru-RU" dirty="0" smtClean="0"/>
              <a:t>Экстремизм              Терроризм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055440" y="1484784"/>
            <a:ext cx="4891208" cy="504056"/>
          </a:xfrm>
        </p:spPr>
        <p:txBody>
          <a:bodyPr/>
          <a:lstStyle/>
          <a:p>
            <a:pPr algn="ctr"/>
            <a:r>
              <a:rPr lang="ru-RU" dirty="0" smtClean="0"/>
              <a:t>Экстремизм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6245226" y="1484784"/>
            <a:ext cx="5251374" cy="576064"/>
          </a:xfrm>
        </p:spPr>
        <p:txBody>
          <a:bodyPr/>
          <a:lstStyle/>
          <a:p>
            <a:pPr algn="ctr"/>
            <a:r>
              <a:rPr lang="ru-RU" dirty="0" smtClean="0"/>
              <a:t>Терроризм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911424" y="2348880"/>
            <a:ext cx="5265784" cy="2088232"/>
          </a:xfrm>
        </p:spPr>
        <p:txBody>
          <a:bodyPr>
            <a:normAutofit/>
          </a:bodyPr>
          <a:lstStyle/>
          <a:p>
            <a:r>
              <a:rPr lang="ru-RU" b="1" dirty="0" smtClean="0"/>
              <a:t>от</a:t>
            </a:r>
            <a:r>
              <a:rPr lang="ru-RU" b="1" dirty="0"/>
              <a:t> </a:t>
            </a:r>
            <a:r>
              <a:rPr lang="ru-RU" b="1" dirty="0" smtClean="0"/>
              <a:t>латинского   </a:t>
            </a:r>
            <a:r>
              <a:rPr lang="ru-RU" b="1" dirty="0" err="1"/>
              <a:t>extremus</a:t>
            </a:r>
            <a:r>
              <a:rPr lang="ru-RU" b="1" dirty="0"/>
              <a:t> «крайний; конечный</a:t>
            </a:r>
            <a:r>
              <a:rPr lang="ru-RU" b="1" dirty="0" smtClean="0"/>
              <a:t>»</a:t>
            </a:r>
          </a:p>
          <a:p>
            <a:endParaRPr lang="ru-RU" dirty="0" smtClean="0"/>
          </a:p>
          <a:p>
            <a:pPr algn="just"/>
            <a:r>
              <a:rPr lang="ru-RU" sz="2400" dirty="0"/>
              <a:t>Приверженность к крайним взглядам, мерам.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6242304" y="2204865"/>
            <a:ext cx="5398312" cy="2592287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от </a:t>
            </a:r>
            <a:r>
              <a:rPr lang="ru-RU" b="1" dirty="0"/>
              <a:t>латинского «</a:t>
            </a:r>
            <a:r>
              <a:rPr lang="ru-RU" b="1" dirty="0" err="1"/>
              <a:t>terror</a:t>
            </a:r>
            <a:r>
              <a:rPr lang="ru-RU" b="1" dirty="0"/>
              <a:t> – страх, ужас («</a:t>
            </a:r>
            <a:r>
              <a:rPr lang="ru-RU" b="1" dirty="0" err="1"/>
              <a:t>terroris</a:t>
            </a:r>
            <a:r>
              <a:rPr lang="ru-RU" b="1" dirty="0"/>
              <a:t>» – лицо, внушающее ужас). </a:t>
            </a:r>
            <a:endParaRPr lang="ru-RU" b="1" dirty="0" smtClean="0"/>
          </a:p>
          <a:p>
            <a:pPr algn="just"/>
            <a:endParaRPr lang="ru-RU" dirty="0" smtClean="0"/>
          </a:p>
          <a:p>
            <a:pPr algn="just"/>
            <a:r>
              <a:rPr lang="ru-RU" sz="2400" dirty="0"/>
              <a:t>Мотивированное насилие с политическими целями </a:t>
            </a:r>
          </a:p>
          <a:p>
            <a:pPr algn="just"/>
            <a:r>
              <a:rPr lang="ru-RU" sz="2400" dirty="0"/>
              <a:t>Выступает как крайняя форма проявления экстремизма</a:t>
            </a: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5087888" y="908720"/>
            <a:ext cx="1512168" cy="57606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263352" y="4924399"/>
            <a:ext cx="112332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Экстремизм и терроризм – это звенья одной цепи, где: экстремизм – это подготовительная «теория», а терроризм – это исполнительная «практика»</a:t>
            </a:r>
          </a:p>
        </p:txBody>
      </p:sp>
    </p:spTree>
    <p:extLst>
      <p:ext uri="{BB962C8B-B14F-4D97-AF65-F5344CB8AC3E}">
        <p14:creationId xmlns:p14="http://schemas.microsoft.com/office/powerpoint/2010/main" val="274337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404813"/>
            <a:ext cx="5951984" cy="14398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/>
              <a:t>ФЗ «О противодействии экстремистской деятельности»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4294967295"/>
          </p:nvPr>
        </p:nvSpPr>
        <p:spPr>
          <a:xfrm>
            <a:off x="0" y="1989138"/>
            <a:ext cx="5951984" cy="439261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400" dirty="0"/>
              <a:t>понимается </a:t>
            </a:r>
            <a:r>
              <a:rPr lang="ru-RU" sz="2400" b="1" dirty="0"/>
              <a:t>деятельност</a:t>
            </a:r>
            <a:r>
              <a:rPr lang="ru-RU" sz="2400" dirty="0"/>
              <a:t>ь общественных и религиозных объединений, иных организаций, средств массовой информации, физических лиц </a:t>
            </a:r>
            <a:r>
              <a:rPr lang="ru-RU" sz="2400" b="1" dirty="0"/>
              <a:t>по планированию, организации, подготовке и совершению действий, направленных на насильственное изменение основ конституционного </a:t>
            </a:r>
            <a:r>
              <a:rPr lang="ru-RU" sz="2400" b="1" dirty="0" smtClean="0"/>
              <a:t>строя.</a:t>
            </a:r>
            <a:endParaRPr lang="ru-RU" sz="24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4294967295"/>
          </p:nvPr>
        </p:nvSpPr>
        <p:spPr>
          <a:xfrm>
            <a:off x="6384032" y="334057"/>
            <a:ext cx="5807968" cy="1655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/>
              <a:t>ФЗ «О противодействии терроризму»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294967295"/>
          </p:nvPr>
        </p:nvSpPr>
        <p:spPr>
          <a:xfrm>
            <a:off x="6600056" y="2276475"/>
            <a:ext cx="5591944" cy="431800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600" dirty="0"/>
              <a:t>«</a:t>
            </a:r>
            <a:r>
              <a:rPr lang="ru-RU" sz="2600" b="1" dirty="0"/>
              <a:t>терроризм</a:t>
            </a:r>
            <a:r>
              <a:rPr lang="ru-RU" sz="2600" dirty="0"/>
              <a:t> – </a:t>
            </a:r>
            <a:r>
              <a:rPr lang="ru-RU" sz="2600" b="1" dirty="0"/>
              <a:t>идеология насилия</a:t>
            </a:r>
            <a:r>
              <a:rPr lang="ru-RU" sz="2600" dirty="0"/>
              <a:t> и практика </a:t>
            </a:r>
            <a:r>
              <a:rPr lang="ru-RU" sz="2600" b="1" dirty="0"/>
              <a:t>воздействия</a:t>
            </a:r>
            <a:r>
              <a:rPr lang="ru-RU" sz="2600" dirty="0"/>
              <a:t> на принятие решения органами государственной власти, органами местного самоуправления или международными организациями, связанные с </a:t>
            </a:r>
            <a:r>
              <a:rPr lang="ru-RU" sz="2600" b="1" dirty="0"/>
              <a:t>устрашением населения </a:t>
            </a:r>
            <a:r>
              <a:rPr lang="ru-RU" sz="2600" dirty="0"/>
              <a:t>и (или) иными формами противоправных насильственных действий</a:t>
            </a:r>
            <a:r>
              <a:rPr lang="ru-RU" sz="2600" dirty="0" smtClean="0"/>
              <a:t>».</a:t>
            </a:r>
            <a:endParaRPr lang="ru-RU" sz="2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930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55440" y="642860"/>
            <a:ext cx="102251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ФЗ № 114-ФЗ «О противодействии экстремистской деятельности».</a:t>
            </a:r>
            <a:br>
              <a:rPr lang="ru-RU" sz="2000" b="1" dirty="0"/>
            </a:br>
            <a:r>
              <a:rPr lang="ru-RU" sz="2000" b="1" dirty="0"/>
              <a:t>В соответствии с поправками от 29 апреля 2008 г. к экстремистской деятельности (экстремизму) относятся: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851682564"/>
              </p:ext>
            </p:extLst>
          </p:nvPr>
        </p:nvGraphicFramePr>
        <p:xfrm>
          <a:off x="191344" y="1566190"/>
          <a:ext cx="11809312" cy="4527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353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806718804"/>
              </p:ext>
            </p:extLst>
          </p:nvPr>
        </p:nvGraphicFramePr>
        <p:xfrm>
          <a:off x="479376" y="1268760"/>
          <a:ext cx="1137726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847529" y="620688"/>
            <a:ext cx="828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Ценностные установки экстремизма</a:t>
            </a:r>
          </a:p>
        </p:txBody>
      </p:sp>
    </p:spTree>
    <p:extLst>
      <p:ext uri="{BB962C8B-B14F-4D97-AF65-F5344CB8AC3E}">
        <p14:creationId xmlns:p14="http://schemas.microsoft.com/office/powerpoint/2010/main" val="135332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620688"/>
            <a:ext cx="8291264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три основные формы </a:t>
            </a:r>
            <a:r>
              <a:rPr lang="ru-RU" dirty="0"/>
              <a:t>проявления экстремизма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243245698"/>
              </p:ext>
            </p:extLst>
          </p:nvPr>
        </p:nvGraphicFramePr>
        <p:xfrm>
          <a:off x="1991544" y="1844824"/>
          <a:ext cx="8568952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433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228" y="1398824"/>
            <a:ext cx="8101889" cy="5270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144713" y="620688"/>
            <a:ext cx="8066087" cy="9405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Терроризм имеет четыре непременных атрибута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7371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692696"/>
            <a:ext cx="8676456" cy="1008112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Отличительные черты современного терроризма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35567318"/>
              </p:ext>
            </p:extLst>
          </p:nvPr>
        </p:nvGraphicFramePr>
        <p:xfrm>
          <a:off x="551384" y="1694430"/>
          <a:ext cx="1108923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27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548680"/>
            <a:ext cx="11017224" cy="1296144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К идеологическим постулатам проповедников терроризма и насилия можно отнести следующие: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9376" y="1628800"/>
            <a:ext cx="1159328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20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неприятие </a:t>
            </a:r>
            <a:r>
              <a:rPr lang="ru-RU" sz="2000" dirty="0"/>
              <a:t>ценностей как светского общества, так и традиционных религий.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2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dirty="0"/>
              <a:t>развитие у населения комплекса «обиды» за якобы длящееся столетиями насилие  со стороны культурно, духовно, иногда  этнически и религиозно чуждого внешнего гегемона;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2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dirty="0"/>
              <a:t> представление традиционной власти как вечно коррумпированной,  неспособной  и не желающей решать острые социально-экономические и политические проблемы простых людей;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dirty="0"/>
              <a:t> решительное отторжение навязываемой извне инородной политической модели, прежде всего западной демократии, как противоречащей сложившемуся веками жизненному укладу.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2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420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1098</TotalTime>
  <Words>652</Words>
  <Application>Microsoft Office PowerPoint</Application>
  <PresentationFormat>Широкоэкранный</PresentationFormat>
  <Paragraphs>93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Georgia</vt:lpstr>
      <vt:lpstr>Trebuchet MS</vt:lpstr>
      <vt:lpstr>Wingdings</vt:lpstr>
      <vt:lpstr>Wingdings 2</vt:lpstr>
      <vt:lpstr>Городская</vt:lpstr>
      <vt:lpstr>Терроризм и экстремизм: соотношение понятий</vt:lpstr>
      <vt:lpstr>Экстремизм              Терроризм </vt:lpstr>
      <vt:lpstr>Презентация PowerPoint</vt:lpstr>
      <vt:lpstr>Презентация PowerPoint</vt:lpstr>
      <vt:lpstr>Презентация PowerPoint</vt:lpstr>
      <vt:lpstr>три основные формы проявления экстремизма</vt:lpstr>
      <vt:lpstr> Терроризм имеет четыре непременных атрибута </vt:lpstr>
      <vt:lpstr>Отличительные черты современного терроризма</vt:lpstr>
      <vt:lpstr>К идеологическим постулатам проповедников терроризма и насилия можно отнести следующие:</vt:lpstr>
      <vt:lpstr>В Концепции внешней политики РФ(2016) </vt:lpstr>
      <vt:lpstr>Презентация PowerPoint</vt:lpstr>
      <vt:lpstr>Презентация PowerPoint</vt:lpstr>
      <vt:lpstr>Противодействие терроризму должно опираться</vt:lpstr>
      <vt:lpstr>Презентация PowerPoint</vt:lpstr>
      <vt:lpstr>Благодарю за внимание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Экстремизм как социально-политический феномен</dc:title>
  <dc:creator>Пользователь Windows</dc:creator>
  <cp:lastModifiedBy>USER</cp:lastModifiedBy>
  <cp:revision>67</cp:revision>
  <dcterms:created xsi:type="dcterms:W3CDTF">2017-04-21T09:05:24Z</dcterms:created>
  <dcterms:modified xsi:type="dcterms:W3CDTF">2020-05-20T14:02:34Z</dcterms:modified>
</cp:coreProperties>
</file>